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C0C0C0"/>
    <a:srgbClr val="DDDDDD"/>
    <a:srgbClr val="0099CC"/>
    <a:srgbClr val="000000"/>
    <a:srgbClr val="FFFFFF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>
      <p:cViewPr varScale="1">
        <p:scale>
          <a:sx n="74" d="100"/>
          <a:sy n="74" d="100"/>
        </p:scale>
        <p:origin x="11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8F70F6-F2B5-41DA-9B86-7E2DC7088BB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19F40B-0A48-4BA9-A965-EFBC86178E7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FDC453-9E0B-4AF3-8BC6-A4626327E60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8988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42CA9A-D0F6-44DF-B603-C13E4C81D7D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3003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DFF59E0-F767-4228-BEB8-C44B28330EB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7701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062BC6C-20D8-486A-84AA-E149F639833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2657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CA27ACF-3FDF-4955-A19C-87011F112ED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4567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586A4-E961-4A78-83CC-119C17ED402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1837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48A9E-4E29-4394-B28E-693FDA0CA0D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629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8A05C7-5D8B-4CBE-9E78-2921E1DAD78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6449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AAF284-0F79-4A38-99DF-C988DACCCF0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4625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B3059-DD8E-4194-A44D-9CA0529969C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3089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75B9C-D5F3-4A5A-82E6-F3458F009E3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3470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A0C8A5-C018-4EA6-89DD-6671BF1A0BF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192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F8803-7362-4536-B27C-927975EDEDA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7108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867E03A-93FF-421F-A515-121C0B7B6092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36"/>
          <p:cNvSpPr>
            <a:spLocks/>
          </p:cNvSpPr>
          <p:nvPr/>
        </p:nvSpPr>
        <p:spPr bwMode="ltGray">
          <a:xfrm>
            <a:off x="1" y="5214210"/>
            <a:ext cx="9144000" cy="1646738"/>
          </a:xfrm>
          <a:custGeom>
            <a:avLst/>
            <a:gdLst>
              <a:gd name="T0" fmla="*/ 0 w 5767"/>
              <a:gd name="T1" fmla="*/ 0 h 1491"/>
              <a:gd name="T2" fmla="*/ 5767 w 5767"/>
              <a:gd name="T3" fmla="*/ 1049 h 1491"/>
              <a:gd name="T4" fmla="*/ 5767 w 5767"/>
              <a:gd name="T5" fmla="*/ 1481 h 1491"/>
              <a:gd name="T6" fmla="*/ 4310 w 5767"/>
              <a:gd name="T7" fmla="*/ 1491 h 1491"/>
              <a:gd name="T8" fmla="*/ 7 w 5767"/>
              <a:gd name="T9" fmla="*/ 88 h 1491"/>
              <a:gd name="T10" fmla="*/ 0 w 5767"/>
              <a:gd name="T11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" name="Rectangle 39"/>
          <p:cNvSpPr>
            <a:spLocks noChangeArrowheads="1"/>
          </p:cNvSpPr>
          <p:nvPr/>
        </p:nvSpPr>
        <p:spPr bwMode="ltGray">
          <a:xfrm rot="10800000">
            <a:off x="3131372" y="6012429"/>
            <a:ext cx="2883449" cy="633988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5" name="Group 20"/>
          <p:cNvGrpSpPr>
            <a:grpSpLocks/>
          </p:cNvGrpSpPr>
          <p:nvPr/>
        </p:nvGrpSpPr>
        <p:grpSpPr bwMode="auto">
          <a:xfrm>
            <a:off x="3352324" y="3291313"/>
            <a:ext cx="1687069" cy="1592534"/>
            <a:chOff x="2457" y="2000"/>
            <a:chExt cx="901" cy="888"/>
          </a:xfrm>
        </p:grpSpPr>
        <p:pic>
          <p:nvPicPr>
            <p:cNvPr id="106" name="Picture 21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10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6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1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2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4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3591" name="Rectangle 39"/>
          <p:cNvSpPr>
            <a:spLocks noChangeArrowheads="1"/>
          </p:cNvSpPr>
          <p:nvPr/>
        </p:nvSpPr>
        <p:spPr bwMode="ltGray">
          <a:xfrm rot="10800000">
            <a:off x="5096548" y="4277015"/>
            <a:ext cx="2883449" cy="83863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ltGray">
          <a:xfrm rot="10800000">
            <a:off x="4554451" y="5276910"/>
            <a:ext cx="2745054" cy="695472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gray">
          <a:xfrm>
            <a:off x="1123094" y="5239311"/>
            <a:ext cx="2746529" cy="71369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gray">
          <a:xfrm rot="10800000">
            <a:off x="5115574" y="3307607"/>
            <a:ext cx="2934113" cy="868539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03710" y="3648341"/>
            <a:ext cx="2201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географ - өлкетанушы</a:t>
            </a:r>
            <a:r>
              <a:rPr lang="ru-RU" sz="2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</a:p>
        </p:txBody>
      </p:sp>
      <p:sp>
        <p:nvSpPr>
          <p:cNvPr id="79" name="Rectangle 42"/>
          <p:cNvSpPr>
            <a:spLocks noChangeArrowheads="1"/>
          </p:cNvSpPr>
          <p:nvPr/>
        </p:nvSpPr>
        <p:spPr bwMode="gray">
          <a:xfrm>
            <a:off x="824712" y="4386308"/>
            <a:ext cx="2506979" cy="68218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gray">
          <a:xfrm rot="10800000">
            <a:off x="4344863" y="2407646"/>
            <a:ext cx="3249527" cy="81791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ltGray">
          <a:xfrm>
            <a:off x="281816" y="3339128"/>
            <a:ext cx="3032678" cy="88498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Rectangle 39"/>
          <p:cNvSpPr>
            <a:spLocks noChangeArrowheads="1"/>
          </p:cNvSpPr>
          <p:nvPr/>
        </p:nvSpPr>
        <p:spPr bwMode="ltGray">
          <a:xfrm>
            <a:off x="555210" y="2405518"/>
            <a:ext cx="3421472" cy="819977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03" y="321493"/>
            <a:ext cx="794160" cy="831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2829" y="1356806"/>
            <a:ext cx="7937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 өлке географиясы туралы материалдарды жинақтай отырып, оны ғылыми тұрғыда зерттеп шығармашылықпен қолдана білу іскерліктерін дамыту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548" y="2382501"/>
            <a:ext cx="3526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«Туған ауылым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lvl="0" algn="ctr"/>
            <a:r>
              <a:rPr lang="kk-KZ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 ауылының географиялық орны, жер көлем,атауы,маңызы,қысқаша тарихын зерттеп білу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445" y="3307951"/>
            <a:ext cx="3217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«Жетісу сулары»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 жердің өзен, көлін жер асты суларын зерттеу, деректер жинақтау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4736" y="3371390"/>
            <a:ext cx="3246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 байлығы – ел байлығы»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 өлкенің табиғи ресурстары және оның түрлері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3164" y="4228520"/>
            <a:ext cx="4011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«Жер –Ана»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 топырағының негізгі түрлері, құнарлылық қасиеттері олардың негізгі сипаты және маңызын зерттеу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1411" y="2367825"/>
            <a:ext cx="3944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«Табиғат тынысы»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ауданының өсімдіктер мен жануарлар дүниесіне зерттеулер жүргізу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4712" y="5205396"/>
            <a:ext cx="3057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«Табиғат тылсымы»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Өлкенің ауа-райы өзгерістерінің жергілікті белгілері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8706" y="5238957"/>
            <a:ext cx="3728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«Табиғатты аялайық»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 жердің табиғатын  қорғау шараларын ұсыну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778" y="4333014"/>
            <a:ext cx="3283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«Туған ел»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Өлкесінің демографиялық жағдайын зерттеу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4615" y="5994520"/>
            <a:ext cx="3211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«Туған жер»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 өлкенің бүгіні мен ертеңі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706" y="376814"/>
            <a:ext cx="817945" cy="766359"/>
          </a:xfrm>
          <a:prstGeom prst="rect">
            <a:avLst/>
          </a:prstGeom>
        </p:spPr>
      </p:pic>
      <p:pic>
        <p:nvPicPr>
          <p:cNvPr id="1026" name="Picture 2" descr="https://dic.academic.ru/pictures/wiki/files/76/Logotip_KazNP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18" y="359458"/>
            <a:ext cx="695029" cy="8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profile_images/3580420518/1dacac4161d3be470ef48bb8cb40b80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80" y="318922"/>
            <a:ext cx="860383" cy="8603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ru/thumb/7/7d/KazNAUlogo.jpg/145px-KazNAU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51" y="349402"/>
            <a:ext cx="802241" cy="82990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h17himki.edumsko.ru/uploads/1000/928/section/49324/image/kartinki/emble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34">
            <a:off x="7807614" y="-119585"/>
            <a:ext cx="1380460" cy="1419852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географ ЖОБА</Template>
  <TotalTime>221</TotalTime>
  <Words>135</Words>
  <Application>Microsoft Office PowerPoint</Application>
  <PresentationFormat>Экран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2021-09-17T05:33:54Z</dcterms:created>
  <dcterms:modified xsi:type="dcterms:W3CDTF">2021-09-21T03:34:18Z</dcterms:modified>
</cp:coreProperties>
</file>