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66"/>
    <a:srgbClr val="FF9999"/>
    <a:srgbClr val="EAEAEA"/>
    <a:srgbClr val="DDDDDD"/>
    <a:srgbClr val="DEDEDE"/>
    <a:srgbClr val="FCFCFC"/>
    <a:srgbClr val="F2F2F2"/>
    <a:srgbClr val="FF7A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54" d="100"/>
          <a:sy n="5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Rectangle 382" descr="02"/>
          <p:cNvSpPr>
            <a:spLocks noChangeArrowheads="1"/>
          </p:cNvSpPr>
          <p:nvPr/>
        </p:nvSpPr>
        <p:spPr bwMode="gray">
          <a:xfrm>
            <a:off x="5813425" y="2043113"/>
            <a:ext cx="1460500" cy="14620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99" name="Rectangle 427"/>
          <p:cNvSpPr>
            <a:spLocks noChangeArrowheads="1"/>
          </p:cNvSpPr>
          <p:nvPr userDrawn="1"/>
        </p:nvSpPr>
        <p:spPr bwMode="gray">
          <a:xfrm>
            <a:off x="7289800" y="2043113"/>
            <a:ext cx="1460500" cy="14620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04" name="Rectangle 332"/>
          <p:cNvSpPr>
            <a:spLocks noChangeArrowheads="1"/>
          </p:cNvSpPr>
          <p:nvPr/>
        </p:nvSpPr>
        <p:spPr bwMode="gray">
          <a:xfrm>
            <a:off x="4330700" y="2043113"/>
            <a:ext cx="1460500" cy="1462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400050" y="29337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chemeClr val="tx2"/>
                </a:solidFill>
                <a:latin typeface="Impact" panose="020B0806030902050204" pitchFamily="34" charset="0"/>
              </a:rPr>
              <a:t>COMPANY NAME</a:t>
            </a:r>
          </a:p>
        </p:txBody>
      </p:sp>
      <p:grpSp>
        <p:nvGrpSpPr>
          <p:cNvPr id="3444" name="Group 372"/>
          <p:cNvGrpSpPr>
            <a:grpSpLocks/>
          </p:cNvGrpSpPr>
          <p:nvPr/>
        </p:nvGrpSpPr>
        <p:grpSpPr bwMode="auto">
          <a:xfrm>
            <a:off x="504825" y="3424238"/>
            <a:ext cx="8258175" cy="119062"/>
            <a:chOff x="288" y="1248"/>
            <a:chExt cx="5229" cy="96"/>
          </a:xfrm>
        </p:grpSpPr>
        <p:grpSp>
          <p:nvGrpSpPr>
            <p:cNvPr id="3440" name="Group 368"/>
            <p:cNvGrpSpPr>
              <a:grpSpLocks/>
            </p:cNvGrpSpPr>
            <p:nvPr userDrawn="1"/>
          </p:nvGrpSpPr>
          <p:grpSpPr bwMode="auto">
            <a:xfrm>
              <a:off x="288" y="1248"/>
              <a:ext cx="5229" cy="96"/>
              <a:chOff x="192" y="498"/>
              <a:chExt cx="5376" cy="78"/>
            </a:xfrm>
          </p:grpSpPr>
          <p:sp>
            <p:nvSpPr>
              <p:cNvPr id="3441" name="Rectangle 369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42" name="Line 370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443" name="Picture 371" descr="Untitled-4 copy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6" y="1254"/>
              <a:ext cx="71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400800"/>
            <a:ext cx="893763" cy="244475"/>
          </a:xfrm>
        </p:spPr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445" name="Rectangle 37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00" y="64008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A02221F-EC85-464D-9E07-D0C25533A46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446" name="Rectangle 374"/>
          <p:cNvSpPr>
            <a:spLocks noGrp="1" noChangeArrowheads="1"/>
          </p:cNvSpPr>
          <p:nvPr>
            <p:ph type="dt" sz="half" idx="2"/>
          </p:nvPr>
        </p:nvSpPr>
        <p:spPr>
          <a:xfrm>
            <a:off x="5105400" y="64008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838200" y="3695700"/>
            <a:ext cx="8001000" cy="53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4343400"/>
            <a:ext cx="785495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452" name="Rectangle 380"/>
          <p:cNvSpPr>
            <a:spLocks noChangeArrowheads="1"/>
          </p:cNvSpPr>
          <p:nvPr/>
        </p:nvSpPr>
        <p:spPr bwMode="gray">
          <a:xfrm>
            <a:off x="5813425" y="557213"/>
            <a:ext cx="1460500" cy="1462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53" name="Rectangle 381" descr="01"/>
          <p:cNvSpPr>
            <a:spLocks noChangeArrowheads="1"/>
          </p:cNvSpPr>
          <p:nvPr/>
        </p:nvSpPr>
        <p:spPr bwMode="gray">
          <a:xfrm>
            <a:off x="2846388" y="2043113"/>
            <a:ext cx="1460500" cy="1462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55" name="Rectangle 383" descr="03"/>
          <p:cNvSpPr>
            <a:spLocks noChangeArrowheads="1"/>
          </p:cNvSpPr>
          <p:nvPr/>
        </p:nvSpPr>
        <p:spPr bwMode="gray">
          <a:xfrm>
            <a:off x="4330700" y="547688"/>
            <a:ext cx="1454150" cy="1470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96" name="Picture 424" descr="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080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DC2BB-D197-46F4-A2DD-E65EA465BE0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63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23D12-EBE0-40F9-9DD9-6B232F2A371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60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B9143-F968-4B6E-90C8-492FFFEFE9E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84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F56CAB-CB83-4843-B4E9-FC6B27C6D34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98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29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79FDF-49FE-4961-BA43-05FCD04C54D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33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CFE21F-FDAE-470A-B664-CCD7A21976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63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1BAABB-8A9F-4643-A600-6F90DA40202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78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B98A33-87F2-4153-A192-0BFD0219D7A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304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52880-531A-4EEB-9A76-238F1335954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957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A5A196-A193-4535-AF1B-0DB41353245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367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15000" y="64833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9248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D23A693A-19D1-4E5E-94FF-2BE3A7244C1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733800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0668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5" name="Group 191"/>
          <p:cNvGrpSpPr>
            <a:grpSpLocks/>
          </p:cNvGrpSpPr>
          <p:nvPr/>
        </p:nvGrpSpPr>
        <p:grpSpPr bwMode="auto">
          <a:xfrm>
            <a:off x="304800" y="800100"/>
            <a:ext cx="8377238" cy="131763"/>
            <a:chOff x="192" y="498"/>
            <a:chExt cx="5376" cy="78"/>
          </a:xfrm>
        </p:grpSpPr>
        <p:grpSp>
          <p:nvGrpSpPr>
            <p:cNvPr id="1216" name="Group 192"/>
            <p:cNvGrpSpPr>
              <a:grpSpLocks/>
            </p:cNvGrpSpPr>
            <p:nvPr userDrawn="1"/>
          </p:nvGrpSpPr>
          <p:grpSpPr bwMode="auto"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1217" name="Rectangle 193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19" name="Picture 195" descr="Untitled-4 copy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" y="504"/>
              <a:ext cx="72" cy="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7" name="Rectangle 223"/>
          <p:cNvSpPr>
            <a:spLocks noChangeArrowheads="1"/>
          </p:cNvSpPr>
          <p:nvPr userDrawn="1"/>
        </p:nvSpPr>
        <p:spPr bwMode="gray">
          <a:xfrm>
            <a:off x="7762875" y="463550"/>
            <a:ext cx="450850" cy="444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8" name="Rectangle 224"/>
          <p:cNvSpPr>
            <a:spLocks noChangeArrowheads="1"/>
          </p:cNvSpPr>
          <p:nvPr userDrawn="1"/>
        </p:nvSpPr>
        <p:spPr bwMode="gray">
          <a:xfrm>
            <a:off x="8229600" y="0"/>
            <a:ext cx="45085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" name="Rectangle 225" descr="01"/>
          <p:cNvSpPr>
            <a:spLocks noChangeArrowheads="1"/>
          </p:cNvSpPr>
          <p:nvPr userDrawn="1"/>
        </p:nvSpPr>
        <p:spPr bwMode="gray">
          <a:xfrm>
            <a:off x="7762875" y="0"/>
            <a:ext cx="450850" cy="4445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0" name="Rectangle 226" descr="02"/>
          <p:cNvSpPr>
            <a:spLocks noChangeArrowheads="1"/>
          </p:cNvSpPr>
          <p:nvPr userDrawn="1"/>
        </p:nvSpPr>
        <p:spPr bwMode="gray">
          <a:xfrm>
            <a:off x="6831013" y="463550"/>
            <a:ext cx="450850" cy="4445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1" name="Rectangle 227" descr="03"/>
          <p:cNvSpPr>
            <a:spLocks noChangeArrowheads="1"/>
          </p:cNvSpPr>
          <p:nvPr userDrawn="1"/>
        </p:nvSpPr>
        <p:spPr bwMode="gray">
          <a:xfrm>
            <a:off x="7297738" y="463550"/>
            <a:ext cx="450850" cy="4445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2" name="Rectangle 228" descr="04"/>
          <p:cNvSpPr>
            <a:spLocks noChangeArrowheads="1"/>
          </p:cNvSpPr>
          <p:nvPr userDrawn="1"/>
        </p:nvSpPr>
        <p:spPr bwMode="gray">
          <a:xfrm>
            <a:off x="8229600" y="463550"/>
            <a:ext cx="450850" cy="4445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52400"/>
            <a:ext cx="6172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9"/>
          <p:cNvSpPr>
            <a:spLocks noChangeArrowheads="1"/>
          </p:cNvSpPr>
          <p:nvPr/>
        </p:nvSpPr>
        <p:spPr bwMode="ltGray">
          <a:xfrm rot="16200000">
            <a:off x="7212359" y="4543378"/>
            <a:ext cx="2075704" cy="978974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ltGray">
          <a:xfrm rot="16200000">
            <a:off x="6112583" y="4226019"/>
            <a:ext cx="1783135" cy="1221156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gray">
          <a:xfrm rot="16200000">
            <a:off x="4362503" y="4673295"/>
            <a:ext cx="2659757" cy="109474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gray">
          <a:xfrm rot="16200000">
            <a:off x="3073262" y="4645018"/>
            <a:ext cx="2701976" cy="109929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4" name="Group 19"/>
          <p:cNvGrpSpPr>
            <a:grpSpLocks/>
          </p:cNvGrpSpPr>
          <p:nvPr/>
        </p:nvGrpSpPr>
        <p:grpSpPr bwMode="auto">
          <a:xfrm rot="16200000">
            <a:off x="-96546" y="5815859"/>
            <a:ext cx="1354552" cy="538163"/>
            <a:chOff x="3969" y="1126"/>
            <a:chExt cx="1502" cy="339"/>
          </a:xfrm>
        </p:grpSpPr>
        <p:sp>
          <p:nvSpPr>
            <p:cNvPr id="55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 rot="5400000">
            <a:off x="-41249" y="4440292"/>
            <a:ext cx="1286986" cy="538163"/>
            <a:chOff x="2251" y="1126"/>
            <a:chExt cx="1501" cy="339"/>
          </a:xfrm>
        </p:grpSpPr>
        <p:sp>
          <p:nvSpPr>
            <p:cNvPr id="52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23"/>
          <p:cNvGrpSpPr>
            <a:grpSpLocks/>
          </p:cNvGrpSpPr>
          <p:nvPr/>
        </p:nvGrpSpPr>
        <p:grpSpPr bwMode="auto">
          <a:xfrm rot="5400000">
            <a:off x="-20691" y="3098186"/>
            <a:ext cx="1274621" cy="566912"/>
            <a:chOff x="555" y="1126"/>
            <a:chExt cx="1502" cy="339"/>
          </a:xfrm>
        </p:grpSpPr>
        <p:sp>
          <p:nvSpPr>
            <p:cNvPr id="49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" name="AutoShape 45"/>
          <p:cNvSpPr>
            <a:spLocks noChangeArrowheads="1"/>
          </p:cNvSpPr>
          <p:nvPr/>
        </p:nvSpPr>
        <p:spPr bwMode="gray">
          <a:xfrm flipV="1">
            <a:off x="215554" y="596744"/>
            <a:ext cx="8684640" cy="876036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gray">
          <a:xfrm>
            <a:off x="179585" y="1462297"/>
            <a:ext cx="8720608" cy="117685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0" y="8249"/>
            <a:ext cx="9144000" cy="990600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«ИНТЕГРАТИВТІ ОҚЫТУ ЗЕРТХАНАСЫ» </a:t>
            </a:r>
          </a:p>
          <a:p>
            <a:pPr algn="ctr"/>
            <a:r>
              <a:rPr lang="kk-KZ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5441" name="Picture 4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955" y="26524"/>
            <a:ext cx="1613858" cy="10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>
            <a:off x="7521350" y="49211"/>
            <a:ext cx="1613858" cy="10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SERVER\Users\Server\ЭМБЛЕМА ӘДІСТЕМЕЛІК КАБИНЕТ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299" y="42973"/>
            <a:ext cx="914829" cy="89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54"/>
          <p:cNvSpPr>
            <a:spLocks noChangeArrowheads="1"/>
          </p:cNvSpPr>
          <p:nvPr/>
        </p:nvSpPr>
        <p:spPr bwMode="gray">
          <a:xfrm>
            <a:off x="2123728" y="1317782"/>
            <a:ext cx="4968552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5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9370" y="1458155"/>
            <a:ext cx="1043208" cy="8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1401" y="1329494"/>
            <a:ext cx="223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мақсаты: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15" y="1781930"/>
            <a:ext cx="88410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1800" dirty="0" smtClean="0">
                <a:solidFill>
                  <a:srgbClr val="FCFCF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функционалдық сауаттылығын қалыптастыруда  пән мұғалімдерінің  дағдыларын, </a:t>
            </a:r>
            <a:r>
              <a:rPr lang="kk-KZ" sz="1800" dirty="0" smtClean="0">
                <a:solidFill>
                  <a:srgbClr val="FCFC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 құзыреттілігін жетілдіру</a:t>
            </a:r>
            <a:endParaRPr lang="ru-RU" sz="1800" dirty="0">
              <a:solidFill>
                <a:srgbClr val="FCFCF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 rot="10800000">
            <a:off x="1330158" y="2813436"/>
            <a:ext cx="2089714" cy="114471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4"/>
          <p:cNvSpPr>
            <a:spLocks/>
          </p:cNvSpPr>
          <p:nvPr/>
        </p:nvSpPr>
        <p:spPr bwMode="gray">
          <a:xfrm rot="5400000">
            <a:off x="2711129" y="3248298"/>
            <a:ext cx="1129454" cy="28803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gray">
          <a:xfrm rot="16200000" flipV="1">
            <a:off x="177021" y="3096610"/>
            <a:ext cx="1641935" cy="629179"/>
          </a:xfrm>
          <a:prstGeom prst="triangle">
            <a:avLst>
              <a:gd name="adj" fmla="val 5087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gray">
          <a:xfrm rot="10800000">
            <a:off x="1371753" y="4113875"/>
            <a:ext cx="2048118" cy="122355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 rot="10800000">
            <a:off x="1357198" y="5490808"/>
            <a:ext cx="2029497" cy="118446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28"/>
          <p:cNvSpPr>
            <a:spLocks noChangeArrowheads="1"/>
          </p:cNvSpPr>
          <p:nvPr/>
        </p:nvSpPr>
        <p:spPr bwMode="gray">
          <a:xfrm rot="16200000" flipV="1">
            <a:off x="125898" y="4298320"/>
            <a:ext cx="1693713" cy="82297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29"/>
          <p:cNvSpPr>
            <a:spLocks noChangeArrowheads="1"/>
          </p:cNvSpPr>
          <p:nvPr/>
        </p:nvSpPr>
        <p:spPr bwMode="gray">
          <a:xfrm rot="16200000" flipV="1">
            <a:off x="326233" y="5771210"/>
            <a:ext cx="1360939" cy="63932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Freeform 8"/>
          <p:cNvSpPr>
            <a:spLocks/>
          </p:cNvSpPr>
          <p:nvPr/>
        </p:nvSpPr>
        <p:spPr bwMode="gray">
          <a:xfrm rot="5400000">
            <a:off x="2675572" y="4614199"/>
            <a:ext cx="1179503" cy="266968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12"/>
          <p:cNvSpPr>
            <a:spLocks/>
          </p:cNvSpPr>
          <p:nvPr/>
        </p:nvSpPr>
        <p:spPr bwMode="gray">
          <a:xfrm rot="5400000">
            <a:off x="2650163" y="5945421"/>
            <a:ext cx="1172330" cy="26332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05449" y="4041545"/>
            <a:ext cx="984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Интегративті оқыту әдістері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387" y="3959608"/>
            <a:ext cx="1141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«Тіл мен әдебиетті біріктіріп оқытудағы тиімді әдістер</a:t>
            </a:r>
            <a:r>
              <a:rPr lang="kk-KZ" alt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7146" y="4065880"/>
            <a:ext cx="12850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 бағдарлама жағдайында тіл және әдебиетті оқытудың ерекшелігі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28407" y="4068298"/>
            <a:ext cx="1037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«Оқушылардың оқу сауаттылығын қалыптастырудың  тиімді жолдары»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57004" y="3207648"/>
            <a:ext cx="1105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111238" y="4483558"/>
            <a:ext cx="91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61992" y="5849995"/>
            <a:ext cx="9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7284" y="2794684"/>
            <a:ext cx="1888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 жинақтау, мектептерді анықтау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1644" y="4388140"/>
            <a:ext cx="177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Сараптау, монитоингілеу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77553" y="5572996"/>
            <a:ext cx="160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сұхбат, кеңес беру, вебинар</a:t>
            </a:r>
            <a:endParaRPr lang="ru-RU" dirty="0"/>
          </a:p>
        </p:txBody>
      </p:sp>
      <p:sp>
        <p:nvSpPr>
          <p:cNvPr id="231" name="AutoShape 41"/>
          <p:cNvSpPr>
            <a:spLocks noChangeArrowheads="1"/>
          </p:cNvSpPr>
          <p:nvPr/>
        </p:nvSpPr>
        <p:spPr bwMode="gray">
          <a:xfrm>
            <a:off x="3792587" y="2895263"/>
            <a:ext cx="5025178" cy="104976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2" name="Group 28"/>
          <p:cNvGrpSpPr>
            <a:grpSpLocks/>
          </p:cNvGrpSpPr>
          <p:nvPr/>
        </p:nvGrpSpPr>
        <p:grpSpPr bwMode="auto">
          <a:xfrm>
            <a:off x="3995936" y="3034205"/>
            <a:ext cx="1507824" cy="683863"/>
            <a:chOff x="479" y="2640"/>
            <a:chExt cx="1264" cy="556"/>
          </a:xfrm>
        </p:grpSpPr>
        <p:sp>
          <p:nvSpPr>
            <p:cNvPr id="233" name="AutoShape 29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4" name="AutoShape 30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1">
                    <a:gamma/>
                    <a:tint val="5098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5" name="Group 32"/>
          <p:cNvGrpSpPr>
            <a:grpSpLocks/>
          </p:cNvGrpSpPr>
          <p:nvPr/>
        </p:nvGrpSpPr>
        <p:grpSpPr bwMode="auto">
          <a:xfrm>
            <a:off x="5644880" y="3086112"/>
            <a:ext cx="1404531" cy="599087"/>
            <a:chOff x="479" y="2640"/>
            <a:chExt cx="1264" cy="556"/>
          </a:xfrm>
        </p:grpSpPr>
        <p:sp>
          <p:nvSpPr>
            <p:cNvPr id="236" name="AutoShape 3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" name="AutoShape 3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8" name="Group 38"/>
          <p:cNvGrpSpPr>
            <a:grpSpLocks/>
          </p:cNvGrpSpPr>
          <p:nvPr/>
        </p:nvGrpSpPr>
        <p:grpSpPr bwMode="auto">
          <a:xfrm>
            <a:off x="7237439" y="3066559"/>
            <a:ext cx="1447180" cy="651509"/>
            <a:chOff x="479" y="2640"/>
            <a:chExt cx="1264" cy="556"/>
          </a:xfrm>
        </p:grpSpPr>
        <p:sp>
          <p:nvSpPr>
            <p:cNvPr id="239" name="AutoShape 39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" name="AutoShape 40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folHlink">
                    <a:gamma/>
                    <a:tint val="5098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244421" y="3177652"/>
            <a:ext cx="120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Жинақтау</a:t>
            </a:r>
            <a:r>
              <a:rPr lang="kk-KZ" altLang="ru-RU" dirty="0" smtClean="0">
                <a:solidFill>
                  <a:srgbClr val="1C1C1C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4545" y="3175016"/>
            <a:ext cx="91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0348" y="3215748"/>
            <a:ext cx="133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Серіктестік</a:t>
            </a:r>
            <a:r>
              <a:rPr lang="kk-KZ" altLang="ru-RU" sz="1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3" name="Picture 5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998629">
            <a:off x="7885362" y="1883163"/>
            <a:ext cx="989904" cy="8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 rot="16200000">
            <a:off x="111239" y="4483558"/>
            <a:ext cx="91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">
  <a:themeElements>
    <a:clrScheme name="s2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2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Health_light</Template>
  <TotalTime>215</TotalTime>
  <Words>70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s2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 style</dc:title>
  <dc:creator>Пользователь Windows</dc:creator>
  <cp:lastModifiedBy>Кымбат</cp:lastModifiedBy>
  <cp:revision>21</cp:revision>
  <dcterms:created xsi:type="dcterms:W3CDTF">2021-09-17T03:13:23Z</dcterms:created>
  <dcterms:modified xsi:type="dcterms:W3CDTF">2021-09-24T09:57:32Z</dcterms:modified>
</cp:coreProperties>
</file>