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CCFFCC"/>
    <a:srgbClr val="FFCC99"/>
    <a:srgbClr val="FFFFFF"/>
    <a:srgbClr val="99FFCC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B781-5205-40B7-BA71-BE1479F0F562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11E4E-2E08-4F18-80F9-497B20009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42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B781-5205-40B7-BA71-BE1479F0F562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11E4E-2E08-4F18-80F9-497B20009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075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B781-5205-40B7-BA71-BE1479F0F562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11E4E-2E08-4F18-80F9-497B20009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874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B781-5205-40B7-BA71-BE1479F0F562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11E4E-2E08-4F18-80F9-497B20009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066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B781-5205-40B7-BA71-BE1479F0F562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11E4E-2E08-4F18-80F9-497B20009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838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B781-5205-40B7-BA71-BE1479F0F562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11E4E-2E08-4F18-80F9-497B20009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305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B781-5205-40B7-BA71-BE1479F0F562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11E4E-2E08-4F18-80F9-497B20009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30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B781-5205-40B7-BA71-BE1479F0F562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11E4E-2E08-4F18-80F9-497B20009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199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B781-5205-40B7-BA71-BE1479F0F562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11E4E-2E08-4F18-80F9-497B20009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007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B781-5205-40B7-BA71-BE1479F0F562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11E4E-2E08-4F18-80F9-497B20009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217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B781-5205-40B7-BA71-BE1479F0F562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11E4E-2E08-4F18-80F9-497B20009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9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0B781-5205-40B7-BA71-BE1479F0F562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11E4E-2E08-4F18-80F9-497B200099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570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" name="Group 21"/>
          <p:cNvGrpSpPr>
            <a:grpSpLocks/>
          </p:cNvGrpSpPr>
          <p:nvPr/>
        </p:nvGrpSpPr>
        <p:grpSpPr bwMode="auto">
          <a:xfrm>
            <a:off x="3405766" y="990388"/>
            <a:ext cx="3948331" cy="2249598"/>
            <a:chOff x="2309" y="1872"/>
            <a:chExt cx="1915" cy="749"/>
          </a:xfrm>
        </p:grpSpPr>
        <p:pic>
          <p:nvPicPr>
            <p:cNvPr id="150" name="Picture 22" descr="shadow_1_m"/>
            <p:cNvPicPr>
              <a:picLocks noChangeAspect="1" noChangeArrowheads="1"/>
            </p:cNvPicPr>
            <p:nvPr/>
          </p:nvPicPr>
          <p:blipFill>
            <a:blip r:embed="rId2">
              <a:lum bright="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309" y="2352"/>
              <a:ext cx="1915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51" name="Group 23"/>
            <p:cNvGrpSpPr>
              <a:grpSpLocks/>
            </p:cNvGrpSpPr>
            <p:nvPr/>
          </p:nvGrpSpPr>
          <p:grpSpPr bwMode="auto">
            <a:xfrm>
              <a:off x="2310" y="1872"/>
              <a:ext cx="1901" cy="645"/>
              <a:chOff x="2310" y="1872"/>
              <a:chExt cx="1901" cy="645"/>
            </a:xfrm>
          </p:grpSpPr>
          <p:sp>
            <p:nvSpPr>
              <p:cNvPr id="152" name="Oval 24"/>
              <p:cNvSpPr>
                <a:spLocks noChangeArrowheads="1"/>
              </p:cNvSpPr>
              <p:nvPr/>
            </p:nvSpPr>
            <p:spPr bwMode="gray">
              <a:xfrm>
                <a:off x="2316" y="1872"/>
                <a:ext cx="1895" cy="64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63529"/>
                      <a:invGamma/>
                    </a:srgbClr>
                  </a:gs>
                  <a:gs pos="50000">
                    <a:srgbClr val="C0C0C0"/>
                  </a:gs>
                  <a:gs pos="100000">
                    <a:srgbClr val="C0C0C0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FFFFFF">
                        <a:alpha val="50000"/>
                      </a:srgbClr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3" name="Oval 25"/>
              <p:cNvSpPr>
                <a:spLocks noChangeArrowheads="1"/>
              </p:cNvSpPr>
              <p:nvPr/>
            </p:nvSpPr>
            <p:spPr bwMode="gray">
              <a:xfrm>
                <a:off x="2310" y="1872"/>
                <a:ext cx="1901" cy="555"/>
              </a:xfrm>
              <a:prstGeom prst="ellipse">
                <a:avLst/>
              </a:prstGeom>
              <a:gradFill rotWithShape="1">
                <a:gsLst>
                  <a:gs pos="0">
                    <a:srgbClr val="C0C0C0"/>
                  </a:gs>
                  <a:gs pos="100000">
                    <a:srgbClr val="C0C0C0">
                      <a:gamma/>
                      <a:tint val="33725"/>
                      <a:invGamma/>
                    </a:srgbClr>
                  </a:gs>
                </a:gsLst>
                <a:lin ang="5400000" scaled="1"/>
              </a:gradFill>
              <a:ln w="9525" algn="ctr">
                <a:solidFill>
                  <a:srgbClr val="FFFF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39" name="AutoShape 44"/>
          <p:cNvSpPr>
            <a:spLocks noChangeArrowheads="1"/>
          </p:cNvSpPr>
          <p:nvPr/>
        </p:nvSpPr>
        <p:spPr bwMode="gray">
          <a:xfrm flipV="1">
            <a:off x="2369128" y="66685"/>
            <a:ext cx="6660256" cy="464994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alpha val="39999"/>
                </a:schemeClr>
              </a:gs>
              <a:gs pos="100000">
                <a:srgbClr val="69316A"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22" name="Group 55"/>
          <p:cNvGrpSpPr>
            <a:grpSpLocks/>
          </p:cNvGrpSpPr>
          <p:nvPr/>
        </p:nvGrpSpPr>
        <p:grpSpPr bwMode="auto">
          <a:xfrm>
            <a:off x="3318323" y="5945375"/>
            <a:ext cx="5084762" cy="727027"/>
            <a:chOff x="1314" y="3282"/>
            <a:chExt cx="3203" cy="582"/>
          </a:xfrm>
          <a:noFill/>
        </p:grpSpPr>
        <p:sp>
          <p:nvSpPr>
            <p:cNvPr id="123" name="AutoShape 56"/>
            <p:cNvSpPr>
              <a:spLocks noChangeArrowheads="1"/>
            </p:cNvSpPr>
            <p:nvPr/>
          </p:nvSpPr>
          <p:spPr bwMode="gray">
            <a:xfrm>
              <a:off x="1314" y="3282"/>
              <a:ext cx="3203" cy="582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  <a:effectLst/>
            <a:scene3d>
              <a:camera prst="legacyPerspectiveBottom"/>
              <a:lightRig rig="legacyNormal3" dir="r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2"/>
              </a:extrusionClr>
              <a:contourClr>
                <a:schemeClr val="accent2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80808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124" name="Line 57"/>
            <p:cNvSpPr>
              <a:spLocks noChangeShapeType="1"/>
            </p:cNvSpPr>
            <p:nvPr/>
          </p:nvSpPr>
          <p:spPr bwMode="gray">
            <a:xfrm>
              <a:off x="1392" y="3861"/>
              <a:ext cx="2950" cy="0"/>
            </a:xfrm>
            <a:prstGeom prst="line">
              <a:avLst/>
            </a:prstGeom>
            <a:grpFill/>
            <a:ln w="3175">
              <a:solidFill>
                <a:srgbClr val="FFFFFF">
                  <a:alpha val="14999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5" name="Line 58"/>
            <p:cNvSpPr>
              <a:spLocks noChangeShapeType="1"/>
            </p:cNvSpPr>
            <p:nvPr/>
          </p:nvSpPr>
          <p:spPr bwMode="gray">
            <a:xfrm>
              <a:off x="1407" y="3282"/>
              <a:ext cx="2950" cy="0"/>
            </a:xfrm>
            <a:prstGeom prst="line">
              <a:avLst/>
            </a:prstGeom>
            <a:grpFill/>
            <a:ln w="3175">
              <a:solidFill>
                <a:srgbClr val="FFFFFF">
                  <a:alpha val="2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4" name="Group 63"/>
          <p:cNvGrpSpPr>
            <a:grpSpLocks/>
          </p:cNvGrpSpPr>
          <p:nvPr/>
        </p:nvGrpSpPr>
        <p:grpSpPr bwMode="auto">
          <a:xfrm>
            <a:off x="4128771" y="5098600"/>
            <a:ext cx="5027613" cy="828485"/>
            <a:chOff x="1255" y="1050"/>
            <a:chExt cx="3167" cy="582"/>
          </a:xfrm>
          <a:noFill/>
        </p:grpSpPr>
        <p:sp>
          <p:nvSpPr>
            <p:cNvPr id="115" name="AutoShape 64"/>
            <p:cNvSpPr>
              <a:spLocks noChangeArrowheads="1"/>
            </p:cNvSpPr>
            <p:nvPr/>
          </p:nvSpPr>
          <p:spPr bwMode="gray">
            <a:xfrm>
              <a:off x="1255" y="1050"/>
              <a:ext cx="3167" cy="582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  <a:effectLst/>
            <a:scene3d>
              <a:camera prst="legacyPerspectiveBottom"/>
              <a:lightRig rig="legacyNormal3" dir="r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folHlink"/>
              </a:extrusionClr>
              <a:contourClr>
                <a:schemeClr val="folHlink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80808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116" name="Line 65"/>
            <p:cNvSpPr>
              <a:spLocks noChangeShapeType="1"/>
            </p:cNvSpPr>
            <p:nvPr/>
          </p:nvSpPr>
          <p:spPr bwMode="gray">
            <a:xfrm>
              <a:off x="1392" y="1632"/>
              <a:ext cx="2950" cy="0"/>
            </a:xfrm>
            <a:prstGeom prst="line">
              <a:avLst/>
            </a:prstGeom>
            <a:grpFill/>
            <a:ln w="3175">
              <a:solidFill>
                <a:srgbClr val="FFFFFF">
                  <a:alpha val="14999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7" name="Line 66"/>
            <p:cNvSpPr>
              <a:spLocks noChangeShapeType="1"/>
            </p:cNvSpPr>
            <p:nvPr/>
          </p:nvSpPr>
          <p:spPr bwMode="gray">
            <a:xfrm>
              <a:off x="1392" y="1052"/>
              <a:ext cx="2950" cy="0"/>
            </a:xfrm>
            <a:prstGeom prst="line">
              <a:avLst/>
            </a:prstGeom>
            <a:grpFill/>
            <a:ln w="3175">
              <a:solidFill>
                <a:srgbClr val="FFFFFF">
                  <a:alpha val="2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5" name="Group 55"/>
          <p:cNvGrpSpPr>
            <a:grpSpLocks/>
          </p:cNvGrpSpPr>
          <p:nvPr/>
        </p:nvGrpSpPr>
        <p:grpSpPr bwMode="auto">
          <a:xfrm>
            <a:off x="4552595" y="4304203"/>
            <a:ext cx="5354602" cy="846776"/>
            <a:chOff x="1314" y="3282"/>
            <a:chExt cx="3203" cy="582"/>
          </a:xfrm>
          <a:noFill/>
        </p:grpSpPr>
        <p:sp>
          <p:nvSpPr>
            <p:cNvPr id="86" name="AutoShape 56"/>
            <p:cNvSpPr>
              <a:spLocks noChangeArrowheads="1"/>
            </p:cNvSpPr>
            <p:nvPr/>
          </p:nvSpPr>
          <p:spPr bwMode="gray">
            <a:xfrm>
              <a:off x="1314" y="3282"/>
              <a:ext cx="3203" cy="582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  <a:effectLst/>
            <a:scene3d>
              <a:camera prst="legacyPerspectiveBottom"/>
              <a:lightRig rig="legacyNormal3" dir="r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2"/>
              </a:extrusionClr>
              <a:contourClr>
                <a:schemeClr val="accent2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80808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87" name="Line 57"/>
            <p:cNvSpPr>
              <a:spLocks noChangeShapeType="1"/>
            </p:cNvSpPr>
            <p:nvPr/>
          </p:nvSpPr>
          <p:spPr bwMode="gray">
            <a:xfrm>
              <a:off x="1392" y="3861"/>
              <a:ext cx="2950" cy="0"/>
            </a:xfrm>
            <a:prstGeom prst="line">
              <a:avLst/>
            </a:prstGeom>
            <a:grpFill/>
            <a:ln w="3175">
              <a:solidFill>
                <a:srgbClr val="FFFFFF">
                  <a:alpha val="14999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8" name="Line 58"/>
            <p:cNvSpPr>
              <a:spLocks noChangeShapeType="1"/>
            </p:cNvSpPr>
            <p:nvPr/>
          </p:nvSpPr>
          <p:spPr bwMode="gray">
            <a:xfrm>
              <a:off x="1407" y="3282"/>
              <a:ext cx="2950" cy="0"/>
            </a:xfrm>
            <a:prstGeom prst="line">
              <a:avLst/>
            </a:prstGeom>
            <a:grpFill/>
            <a:ln w="3175">
              <a:solidFill>
                <a:srgbClr val="FFFFFF">
                  <a:alpha val="2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" name="Group 51"/>
          <p:cNvGrpSpPr>
            <a:grpSpLocks/>
          </p:cNvGrpSpPr>
          <p:nvPr/>
        </p:nvGrpSpPr>
        <p:grpSpPr bwMode="auto">
          <a:xfrm>
            <a:off x="5011859" y="3509807"/>
            <a:ext cx="5618065" cy="966664"/>
            <a:chOff x="1309" y="2444"/>
            <a:chExt cx="3185" cy="667"/>
          </a:xfrm>
          <a:noFill/>
        </p:grpSpPr>
        <p:sp>
          <p:nvSpPr>
            <p:cNvPr id="76" name="AutoShape 52"/>
            <p:cNvSpPr>
              <a:spLocks noChangeArrowheads="1"/>
            </p:cNvSpPr>
            <p:nvPr/>
          </p:nvSpPr>
          <p:spPr bwMode="gray">
            <a:xfrm>
              <a:off x="1309" y="2444"/>
              <a:ext cx="3185" cy="582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  <a:effectLst/>
            <a:scene3d>
              <a:camera prst="legacyPerspectiveBottom"/>
              <a:lightRig rig="legacyNormal3" dir="r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  <a:contourClr>
                <a:schemeClr val="hlink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80808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77" name="Line 53"/>
            <p:cNvSpPr>
              <a:spLocks noChangeShapeType="1"/>
            </p:cNvSpPr>
            <p:nvPr/>
          </p:nvSpPr>
          <p:spPr bwMode="gray">
            <a:xfrm>
              <a:off x="1412" y="3111"/>
              <a:ext cx="2950" cy="0"/>
            </a:xfrm>
            <a:prstGeom prst="line">
              <a:avLst/>
            </a:prstGeom>
            <a:grpFill/>
            <a:ln w="3175">
              <a:solidFill>
                <a:srgbClr val="FFFFFF">
                  <a:alpha val="14999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" name="Line 54"/>
            <p:cNvSpPr>
              <a:spLocks noChangeShapeType="1"/>
            </p:cNvSpPr>
            <p:nvPr/>
          </p:nvSpPr>
          <p:spPr bwMode="gray">
            <a:xfrm>
              <a:off x="1418" y="2532"/>
              <a:ext cx="2950" cy="0"/>
            </a:xfrm>
            <a:prstGeom prst="line">
              <a:avLst/>
            </a:prstGeom>
            <a:grpFill/>
            <a:ln w="3175">
              <a:solidFill>
                <a:srgbClr val="FFFFFF">
                  <a:alpha val="2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5" name="Group 59"/>
          <p:cNvGrpSpPr>
            <a:grpSpLocks/>
          </p:cNvGrpSpPr>
          <p:nvPr/>
        </p:nvGrpSpPr>
        <p:grpSpPr bwMode="auto">
          <a:xfrm>
            <a:off x="5575726" y="2740296"/>
            <a:ext cx="6128217" cy="812023"/>
            <a:chOff x="1372" y="1784"/>
            <a:chExt cx="3203" cy="667"/>
          </a:xfrm>
        </p:grpSpPr>
        <p:sp>
          <p:nvSpPr>
            <p:cNvPr id="66" name="AutoShape 60"/>
            <p:cNvSpPr>
              <a:spLocks noChangeArrowheads="1"/>
            </p:cNvSpPr>
            <p:nvPr/>
          </p:nvSpPr>
          <p:spPr bwMode="gray">
            <a:xfrm>
              <a:off x="1372" y="1869"/>
              <a:ext cx="3203" cy="582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scene3d>
              <a:camera prst="legacyPerspectiveBottom"/>
              <a:lightRig rig="legacyNormal3" dir="r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80808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67" name="Line 61"/>
            <p:cNvSpPr>
              <a:spLocks noChangeShapeType="1"/>
            </p:cNvSpPr>
            <p:nvPr/>
          </p:nvSpPr>
          <p:spPr bwMode="gray">
            <a:xfrm>
              <a:off x="1418" y="2361"/>
              <a:ext cx="2950" cy="0"/>
            </a:xfrm>
            <a:prstGeom prst="line">
              <a:avLst/>
            </a:prstGeom>
            <a:noFill/>
            <a:ln w="3175">
              <a:solidFill>
                <a:srgbClr val="FFFFFF">
                  <a:alpha val="14999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" name="Line 62"/>
            <p:cNvSpPr>
              <a:spLocks noChangeShapeType="1"/>
            </p:cNvSpPr>
            <p:nvPr/>
          </p:nvSpPr>
          <p:spPr bwMode="gray">
            <a:xfrm>
              <a:off x="1392" y="1784"/>
              <a:ext cx="2950" cy="0"/>
            </a:xfrm>
            <a:prstGeom prst="line">
              <a:avLst/>
            </a:prstGeom>
            <a:noFill/>
            <a:ln w="3175">
              <a:solidFill>
                <a:srgbClr val="FFFFFF">
                  <a:alpha val="14999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5" name="Group 63"/>
          <p:cNvGrpSpPr>
            <a:grpSpLocks/>
          </p:cNvGrpSpPr>
          <p:nvPr/>
        </p:nvGrpSpPr>
        <p:grpSpPr bwMode="auto">
          <a:xfrm>
            <a:off x="7363363" y="1996977"/>
            <a:ext cx="4639721" cy="851462"/>
            <a:chOff x="1255" y="1050"/>
            <a:chExt cx="3167" cy="582"/>
          </a:xfrm>
          <a:noFill/>
        </p:grpSpPr>
        <p:sp>
          <p:nvSpPr>
            <p:cNvPr id="56" name="AutoShape 64"/>
            <p:cNvSpPr>
              <a:spLocks noChangeArrowheads="1"/>
            </p:cNvSpPr>
            <p:nvPr/>
          </p:nvSpPr>
          <p:spPr bwMode="gray">
            <a:xfrm>
              <a:off x="1255" y="1050"/>
              <a:ext cx="3167" cy="582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  <a:effectLst/>
            <a:scene3d>
              <a:camera prst="legacyPerspectiveBottom"/>
              <a:lightRig rig="legacyNormal3" dir="r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folHlink"/>
              </a:extrusionClr>
              <a:contourClr>
                <a:schemeClr val="folHlink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80808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57" name="Line 65"/>
            <p:cNvSpPr>
              <a:spLocks noChangeShapeType="1"/>
            </p:cNvSpPr>
            <p:nvPr/>
          </p:nvSpPr>
          <p:spPr bwMode="gray">
            <a:xfrm>
              <a:off x="1392" y="1632"/>
              <a:ext cx="2950" cy="0"/>
            </a:xfrm>
            <a:prstGeom prst="line">
              <a:avLst/>
            </a:prstGeom>
            <a:grpFill/>
            <a:ln w="3175">
              <a:solidFill>
                <a:srgbClr val="FFFFFF">
                  <a:alpha val="14999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8" name="Line 66"/>
            <p:cNvSpPr>
              <a:spLocks noChangeShapeType="1"/>
            </p:cNvSpPr>
            <p:nvPr/>
          </p:nvSpPr>
          <p:spPr bwMode="gray">
            <a:xfrm>
              <a:off x="1392" y="1052"/>
              <a:ext cx="2950" cy="0"/>
            </a:xfrm>
            <a:prstGeom prst="line">
              <a:avLst/>
            </a:prstGeom>
            <a:grpFill/>
            <a:ln w="3175">
              <a:solidFill>
                <a:srgbClr val="FFFFFF">
                  <a:alpha val="2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0722" y="170977"/>
            <a:ext cx="942205" cy="845606"/>
          </a:xfrm>
          <a:prstGeom prst="rect">
            <a:avLst/>
          </a:prstGeom>
        </p:spPr>
      </p:pic>
      <p:grpSp>
        <p:nvGrpSpPr>
          <p:cNvPr id="28" name="Группа 27"/>
          <p:cNvGrpSpPr/>
          <p:nvPr/>
        </p:nvGrpSpPr>
        <p:grpSpPr>
          <a:xfrm flipH="1">
            <a:off x="7959962" y="1072184"/>
            <a:ext cx="3205779" cy="789740"/>
            <a:chOff x="-6791" y="1219474"/>
            <a:chExt cx="2253370" cy="844917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9" name="AutoShape 124"/>
            <p:cNvSpPr>
              <a:spLocks noChangeArrowheads="1"/>
            </p:cNvSpPr>
            <p:nvPr/>
          </p:nvSpPr>
          <p:spPr bwMode="gray">
            <a:xfrm>
              <a:off x="697095" y="1219474"/>
              <a:ext cx="1549484" cy="320435"/>
            </a:xfrm>
            <a:prstGeom prst="roundRect">
              <a:avLst>
                <a:gd name="adj" fmla="val 20588"/>
              </a:avLst>
            </a:prstGeom>
            <a:grpFill/>
            <a:ln>
              <a:noFill/>
            </a:ln>
            <a:effectLst>
              <a:outerShdw dist="17961" dir="2700000" algn="ctr" rotWithShape="0">
                <a:srgbClr val="080808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0" name="Group 123"/>
            <p:cNvGrpSpPr>
              <a:grpSpLocks/>
            </p:cNvGrpSpPr>
            <p:nvPr/>
          </p:nvGrpSpPr>
          <p:grpSpPr bwMode="auto">
            <a:xfrm>
              <a:off x="332821" y="1481773"/>
              <a:ext cx="1550987" cy="320435"/>
              <a:chOff x="764" y="2737"/>
              <a:chExt cx="1032" cy="102"/>
            </a:xfrm>
            <a:grpFill/>
          </p:grpSpPr>
          <p:sp>
            <p:nvSpPr>
              <p:cNvPr id="34" name="AutoShape 124"/>
              <p:cNvSpPr>
                <a:spLocks noChangeArrowheads="1"/>
              </p:cNvSpPr>
              <p:nvPr/>
            </p:nvSpPr>
            <p:spPr bwMode="gray">
              <a:xfrm>
                <a:off x="764" y="2737"/>
                <a:ext cx="1031" cy="102"/>
              </a:xfrm>
              <a:prstGeom prst="roundRect">
                <a:avLst>
                  <a:gd name="adj" fmla="val 20588"/>
                </a:avLst>
              </a:prstGeom>
              <a:grpFill/>
              <a:ln>
                <a:noFill/>
              </a:ln>
              <a:effectLst>
                <a:outerShdw dist="17961" dir="2700000" algn="ctr" rotWithShape="0">
                  <a:srgbClr val="080808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" name="AutoShape 125"/>
              <p:cNvSpPr>
                <a:spLocks noChangeArrowheads="1"/>
              </p:cNvSpPr>
              <p:nvPr/>
            </p:nvSpPr>
            <p:spPr bwMode="gray">
              <a:xfrm>
                <a:off x="765" y="2737"/>
                <a:ext cx="1031" cy="41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1" name="Group 123"/>
            <p:cNvGrpSpPr>
              <a:grpSpLocks/>
            </p:cNvGrpSpPr>
            <p:nvPr/>
          </p:nvGrpSpPr>
          <p:grpSpPr bwMode="auto">
            <a:xfrm>
              <a:off x="-6791" y="1743956"/>
              <a:ext cx="1550987" cy="320435"/>
              <a:chOff x="764" y="2737"/>
              <a:chExt cx="1032" cy="102"/>
            </a:xfrm>
            <a:grpFill/>
          </p:grpSpPr>
          <p:sp>
            <p:nvSpPr>
              <p:cNvPr id="32" name="AutoShape 124"/>
              <p:cNvSpPr>
                <a:spLocks noChangeArrowheads="1"/>
              </p:cNvSpPr>
              <p:nvPr/>
            </p:nvSpPr>
            <p:spPr bwMode="gray">
              <a:xfrm>
                <a:off x="764" y="2737"/>
                <a:ext cx="1031" cy="102"/>
              </a:xfrm>
              <a:prstGeom prst="roundRect">
                <a:avLst>
                  <a:gd name="adj" fmla="val 20588"/>
                </a:avLst>
              </a:prstGeom>
              <a:grpFill/>
              <a:ln>
                <a:noFill/>
              </a:ln>
              <a:effectLst>
                <a:outerShdw dist="17961" dir="2700000" algn="ctr" rotWithShape="0">
                  <a:srgbClr val="080808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3" name="AutoShape 125"/>
              <p:cNvSpPr>
                <a:spLocks noChangeArrowheads="1"/>
              </p:cNvSpPr>
              <p:nvPr/>
            </p:nvSpPr>
            <p:spPr bwMode="gray">
              <a:xfrm>
                <a:off x="765" y="2737"/>
                <a:ext cx="1031" cy="41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7" name="Группа 6"/>
          <p:cNvGrpSpPr/>
          <p:nvPr/>
        </p:nvGrpSpPr>
        <p:grpSpPr>
          <a:xfrm>
            <a:off x="590615" y="443747"/>
            <a:ext cx="2937756" cy="1221072"/>
            <a:chOff x="-6791" y="1219474"/>
            <a:chExt cx="2253370" cy="844917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5" name="AutoShape 124"/>
            <p:cNvSpPr>
              <a:spLocks noChangeArrowheads="1"/>
            </p:cNvSpPr>
            <p:nvPr/>
          </p:nvSpPr>
          <p:spPr bwMode="gray">
            <a:xfrm>
              <a:off x="697095" y="1219474"/>
              <a:ext cx="1549484" cy="320435"/>
            </a:xfrm>
            <a:prstGeom prst="roundRect">
              <a:avLst>
                <a:gd name="adj" fmla="val 20588"/>
              </a:avLst>
            </a:prstGeom>
            <a:grpFill/>
            <a:ln>
              <a:noFill/>
            </a:ln>
            <a:effectLst>
              <a:outerShdw dist="17961" dir="2700000" algn="ctr" rotWithShape="0">
                <a:srgbClr val="080808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" name="Group 123"/>
            <p:cNvGrpSpPr>
              <a:grpSpLocks/>
            </p:cNvGrpSpPr>
            <p:nvPr/>
          </p:nvGrpSpPr>
          <p:grpSpPr bwMode="auto">
            <a:xfrm>
              <a:off x="332821" y="1481773"/>
              <a:ext cx="1550987" cy="320435"/>
              <a:chOff x="764" y="2737"/>
              <a:chExt cx="1032" cy="102"/>
            </a:xfrm>
            <a:grpFill/>
          </p:grpSpPr>
          <p:sp>
            <p:nvSpPr>
              <p:cNvPr id="13" name="AutoShape 124"/>
              <p:cNvSpPr>
                <a:spLocks noChangeArrowheads="1"/>
              </p:cNvSpPr>
              <p:nvPr/>
            </p:nvSpPr>
            <p:spPr bwMode="gray">
              <a:xfrm>
                <a:off x="764" y="2737"/>
                <a:ext cx="1031" cy="102"/>
              </a:xfrm>
              <a:prstGeom prst="roundRect">
                <a:avLst>
                  <a:gd name="adj" fmla="val 20588"/>
                </a:avLst>
              </a:prstGeom>
              <a:grpFill/>
              <a:ln>
                <a:noFill/>
              </a:ln>
              <a:effectLst>
                <a:outerShdw dist="17961" dir="2700000" algn="ctr" rotWithShape="0">
                  <a:srgbClr val="080808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" name="AutoShape 125"/>
              <p:cNvSpPr>
                <a:spLocks noChangeArrowheads="1"/>
              </p:cNvSpPr>
              <p:nvPr/>
            </p:nvSpPr>
            <p:spPr bwMode="gray">
              <a:xfrm>
                <a:off x="765" y="2737"/>
                <a:ext cx="1031" cy="41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0" name="Group 123"/>
            <p:cNvGrpSpPr>
              <a:grpSpLocks/>
            </p:cNvGrpSpPr>
            <p:nvPr/>
          </p:nvGrpSpPr>
          <p:grpSpPr bwMode="auto">
            <a:xfrm>
              <a:off x="-6791" y="1743956"/>
              <a:ext cx="1550987" cy="320435"/>
              <a:chOff x="764" y="2737"/>
              <a:chExt cx="1032" cy="102"/>
            </a:xfrm>
            <a:grpFill/>
          </p:grpSpPr>
          <p:sp>
            <p:nvSpPr>
              <p:cNvPr id="11" name="AutoShape 124"/>
              <p:cNvSpPr>
                <a:spLocks noChangeArrowheads="1"/>
              </p:cNvSpPr>
              <p:nvPr/>
            </p:nvSpPr>
            <p:spPr bwMode="gray">
              <a:xfrm>
                <a:off x="764" y="2737"/>
                <a:ext cx="1031" cy="102"/>
              </a:xfrm>
              <a:prstGeom prst="roundRect">
                <a:avLst>
                  <a:gd name="adj" fmla="val 20588"/>
                </a:avLst>
              </a:prstGeom>
              <a:grpFill/>
              <a:ln>
                <a:noFill/>
              </a:ln>
              <a:effectLst>
                <a:outerShdw dist="17961" dir="2700000" algn="ctr" rotWithShape="0">
                  <a:srgbClr val="080808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" name="AutoShape 125"/>
              <p:cNvSpPr>
                <a:spLocks noChangeArrowheads="1"/>
              </p:cNvSpPr>
              <p:nvPr/>
            </p:nvSpPr>
            <p:spPr bwMode="gray">
              <a:xfrm>
                <a:off x="765" y="2737"/>
                <a:ext cx="1031" cy="41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4" name="Группа 3"/>
          <p:cNvGrpSpPr/>
          <p:nvPr/>
        </p:nvGrpSpPr>
        <p:grpSpPr>
          <a:xfrm>
            <a:off x="2560764" y="345470"/>
            <a:ext cx="6423723" cy="704850"/>
            <a:chOff x="971425" y="660042"/>
            <a:chExt cx="6319909" cy="704850"/>
          </a:xfrm>
        </p:grpSpPr>
        <p:sp>
          <p:nvSpPr>
            <p:cNvPr id="5" name="AutoShape 68"/>
            <p:cNvSpPr>
              <a:spLocks noChangeArrowheads="1"/>
            </p:cNvSpPr>
            <p:nvPr/>
          </p:nvSpPr>
          <p:spPr bwMode="gray">
            <a:xfrm>
              <a:off x="1059906" y="660042"/>
              <a:ext cx="6231428" cy="704850"/>
            </a:xfrm>
            <a:prstGeom prst="roundRect">
              <a:avLst>
                <a:gd name="adj" fmla="val 12736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>
              <a:outerShdw dist="17961" dir="2700000" algn="ctr" rotWithShape="0">
                <a:srgbClr val="080808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971425" y="790081"/>
              <a:ext cx="626391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b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kk-KZ" sz="2400" b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«ИННОВАЦИЯЛЫҚ ҚАДАМ» ЖОБАСЫ</a:t>
              </a:r>
              <a:endParaRPr lang="ru-RU" sz="2400" dirty="0">
                <a:solidFill>
                  <a:schemeClr val="accent5">
                    <a:lumMod val="10000"/>
                  </a:schemeClr>
                </a:solidFill>
              </a:endParaRPr>
            </a:p>
          </p:txBody>
        </p:sp>
      </p:grpSp>
      <p:sp>
        <p:nvSpPr>
          <p:cNvPr id="27" name="Прямоугольник 26"/>
          <p:cNvSpPr/>
          <p:nvPr/>
        </p:nvSpPr>
        <p:spPr>
          <a:xfrm>
            <a:off x="0" y="1274527"/>
            <a:ext cx="2702086" cy="3248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01040" algn="just">
              <a:lnSpc>
                <a:spcPts val="1800"/>
              </a:lnSpc>
              <a:spcAft>
                <a:spcPts val="0"/>
              </a:spcAft>
            </a:pPr>
            <a:r>
              <a:rPr lang="kk-KZ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Дайындық кезеңі: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353455" y="1026062"/>
            <a:ext cx="4088578" cy="1771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kk-KZ" sz="1600" b="1" i="1" dirty="0">
                <a:solidFill>
                  <a:srgbClr val="0033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Жобаның мақсаты:</a:t>
            </a:r>
            <a:endParaRPr lang="ru-RU" sz="1600" b="1" dirty="0">
              <a:solidFill>
                <a:srgbClr val="0033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kk-KZ" sz="1600" dirty="0">
                <a:solidFill>
                  <a:srgbClr val="0033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Заманауи педагогикалық тәсілдер мен білім беру тәжірибесі негізінде жалпы білім беру ұйымдарының </a:t>
            </a:r>
            <a:r>
              <a:rPr lang="kk-KZ" sz="1600" dirty="0" smtClean="0">
                <a:solidFill>
                  <a:srgbClr val="0033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ЖМ</a:t>
            </a:r>
            <a:r>
              <a:rPr lang="kk-KZ" sz="1600" dirty="0" smtClean="0">
                <a:solidFill>
                  <a:srgbClr val="0033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 </a:t>
            </a:r>
            <a:r>
              <a:rPr lang="kk-KZ" sz="1600" dirty="0" smtClean="0">
                <a:solidFill>
                  <a:srgbClr val="0033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 </a:t>
            </a:r>
            <a:r>
              <a:rPr lang="kk-KZ" sz="1600" dirty="0">
                <a:solidFill>
                  <a:srgbClr val="0033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ағылшын тілі пәні мұғалімдеріне кәсіби қолдауды жетілдіру.</a:t>
            </a:r>
            <a:endParaRPr lang="ru-RU" sz="1600" dirty="0">
              <a:solidFill>
                <a:srgbClr val="0033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9" name="Рисунок 4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25"/>
          <a:stretch/>
        </p:blipFill>
        <p:spPr>
          <a:xfrm>
            <a:off x="9705362" y="6136164"/>
            <a:ext cx="576393" cy="551637"/>
          </a:xfrm>
          <a:prstGeom prst="flowChartConnector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16" t="10573" r="31792" b="57312"/>
          <a:stretch/>
        </p:blipFill>
        <p:spPr>
          <a:xfrm>
            <a:off x="-59146" y="5982335"/>
            <a:ext cx="833201" cy="78418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" name="Прямоугольник 50"/>
          <p:cNvSpPr/>
          <p:nvPr/>
        </p:nvSpPr>
        <p:spPr>
          <a:xfrm>
            <a:off x="590615" y="6130646"/>
            <a:ext cx="2753420" cy="487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kk-KZ" sz="1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Алматы </a:t>
            </a:r>
            <a:r>
              <a:rPr lang="kk-KZ" sz="12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облысы, </a:t>
            </a:r>
            <a:r>
              <a:rPr lang="kk-KZ" sz="1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аудан қала, бойынша </a:t>
            </a:r>
            <a:endParaRPr lang="kk-KZ" sz="12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kk-KZ" sz="12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орта </a:t>
            </a:r>
            <a:r>
              <a:rPr lang="kk-KZ" sz="1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 беру мекемелері </a:t>
            </a:r>
            <a:endParaRPr lang="ru-RU" sz="105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0399674" y="6240589"/>
            <a:ext cx="1459054" cy="3427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kk-KZ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2018-2021 жж.</a:t>
            </a:r>
            <a:endParaRPr lang="ru-RU" sz="1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5" name="Группа 104"/>
          <p:cNvGrpSpPr/>
          <p:nvPr/>
        </p:nvGrpSpPr>
        <p:grpSpPr>
          <a:xfrm>
            <a:off x="169082" y="1650515"/>
            <a:ext cx="3277460" cy="2047172"/>
            <a:chOff x="183037" y="2284452"/>
            <a:chExt cx="3277460" cy="2047172"/>
          </a:xfrm>
        </p:grpSpPr>
        <p:sp>
          <p:nvSpPr>
            <p:cNvPr id="38" name="AutoShape 28"/>
            <p:cNvSpPr>
              <a:spLocks noChangeArrowheads="1"/>
            </p:cNvSpPr>
            <p:nvPr/>
          </p:nvSpPr>
          <p:spPr bwMode="gray">
            <a:xfrm>
              <a:off x="977417" y="2985470"/>
              <a:ext cx="2354861" cy="69135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8039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15875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" name="AutoShape 28"/>
            <p:cNvSpPr>
              <a:spLocks noChangeArrowheads="1"/>
            </p:cNvSpPr>
            <p:nvPr/>
          </p:nvSpPr>
          <p:spPr bwMode="gray">
            <a:xfrm>
              <a:off x="1333189" y="3640102"/>
              <a:ext cx="1999089" cy="69152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8039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15875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gray">
            <a:xfrm rot="5400000">
              <a:off x="1040308" y="3759268"/>
              <a:ext cx="434464" cy="45319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rgbClr val="F8F8F8"/>
              </a:solidFill>
              <a:round/>
              <a:headEnd/>
              <a:tailEnd/>
            </a:ln>
            <a:effectLst>
              <a:outerShdw sy="50000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1413719" y="3161747"/>
              <a:ext cx="1464696" cy="3248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lnSpc>
                  <a:spcPts val="1800"/>
                </a:lnSpc>
                <a:spcAft>
                  <a:spcPts val="0"/>
                </a:spcAft>
              </a:pPr>
              <a:r>
                <a:rPr lang="kk-KZ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жобаны </a:t>
              </a:r>
              <a:r>
                <a:rPr lang="kk-KZ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құру</a:t>
              </a:r>
              <a:endParaRPr lang="ru-RU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1215528" y="3708864"/>
              <a:ext cx="2244969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ts val="1800"/>
                </a:lnSpc>
                <a:spcAft>
                  <a:spcPts val="0"/>
                </a:spcAft>
              </a:pPr>
              <a:r>
                <a:rPr lang="kk-KZ" sz="1400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жобаның жоспарын</a:t>
              </a:r>
            </a:p>
            <a:p>
              <a:pPr lvl="0" algn="ctr">
                <a:lnSpc>
                  <a:spcPts val="1800"/>
                </a:lnSpc>
                <a:spcAft>
                  <a:spcPts val="0"/>
                </a:spcAft>
              </a:pPr>
              <a:r>
                <a:rPr lang="kk-KZ" sz="1400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kk-KZ" sz="1400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құру</a:t>
              </a:r>
              <a:endParaRPr lang="ru-RU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AutoShape 28"/>
            <p:cNvSpPr>
              <a:spLocks noChangeArrowheads="1"/>
            </p:cNvSpPr>
            <p:nvPr/>
          </p:nvSpPr>
          <p:spPr bwMode="gray">
            <a:xfrm>
              <a:off x="625894" y="2284452"/>
              <a:ext cx="2706384" cy="80075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8039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15875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" name="Oval 34"/>
            <p:cNvSpPr>
              <a:spLocks noChangeArrowheads="1"/>
            </p:cNvSpPr>
            <p:nvPr/>
          </p:nvSpPr>
          <p:spPr bwMode="gray">
            <a:xfrm rot="5400000">
              <a:off x="203701" y="2385224"/>
              <a:ext cx="485231" cy="526559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rgbClr val="F8F8F8"/>
              </a:solidFill>
              <a:round/>
              <a:headEnd/>
              <a:tailEnd/>
            </a:ln>
            <a:effectLst>
              <a:outerShdw sy="50000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" name="Oval 35"/>
            <p:cNvSpPr>
              <a:spLocks noChangeArrowheads="1"/>
            </p:cNvSpPr>
            <p:nvPr/>
          </p:nvSpPr>
          <p:spPr bwMode="gray">
            <a:xfrm rot="5400000">
              <a:off x="590862" y="3042783"/>
              <a:ext cx="474371" cy="508125"/>
            </a:xfrm>
            <a:prstGeom prst="ellipse">
              <a:avLst/>
            </a:prstGeom>
            <a:solidFill>
              <a:schemeClr val="folHlink"/>
            </a:solidFill>
            <a:ln w="19050">
              <a:solidFill>
                <a:srgbClr val="F8F8F8"/>
              </a:solidFill>
              <a:round/>
              <a:headEnd/>
              <a:tailEnd/>
            </a:ln>
            <a:effectLst>
              <a:outerShdw sy="50000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3" name="Прямоугольник 42"/>
          <p:cNvSpPr/>
          <p:nvPr/>
        </p:nvSpPr>
        <p:spPr>
          <a:xfrm>
            <a:off x="378653" y="1647383"/>
            <a:ext cx="3324137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1800"/>
              </a:lnSpc>
              <a:spcAft>
                <a:spcPts val="0"/>
              </a:spcAft>
            </a:pPr>
            <a:r>
              <a:rPr lang="kk-KZ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Пилоттық </a:t>
            </a:r>
            <a:r>
              <a:rPr lang="kk-KZ" sz="140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жобадағы </a:t>
            </a:r>
            <a:r>
              <a:rPr lang="kk-KZ" sz="140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ЖМБ </a:t>
            </a:r>
            <a:r>
              <a:rPr lang="kk-KZ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пән мұғалімдерінің жұмысына  </a:t>
            </a: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r>
              <a:rPr lang="en-US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SWO</a:t>
            </a:r>
            <a:r>
              <a:rPr lang="kk-KZ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 </a:t>
            </a: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талдау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9253332" y="1450937"/>
            <a:ext cx="1556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Негізгі кезең:</a:t>
            </a:r>
            <a:r>
              <a:rPr lang="kk-KZ" sz="105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59" name="Group 5"/>
          <p:cNvGrpSpPr>
            <a:grpSpLocks/>
          </p:cNvGrpSpPr>
          <p:nvPr/>
        </p:nvGrpSpPr>
        <p:grpSpPr bwMode="auto">
          <a:xfrm>
            <a:off x="10835682" y="1943648"/>
            <a:ext cx="1392283" cy="948911"/>
            <a:chOff x="802" y="845"/>
            <a:chExt cx="827" cy="826"/>
          </a:xfrm>
        </p:grpSpPr>
        <p:sp>
          <p:nvSpPr>
            <p:cNvPr id="60" name="Oval 6"/>
            <p:cNvSpPr>
              <a:spLocks noChangeArrowheads="1"/>
            </p:cNvSpPr>
            <p:nvPr/>
          </p:nvSpPr>
          <p:spPr bwMode="gray">
            <a:xfrm>
              <a:off x="802" y="845"/>
              <a:ext cx="827" cy="826"/>
            </a:xfrm>
            <a:prstGeom prst="ellipse">
              <a:avLst/>
            </a:prstGeom>
            <a:solidFill>
              <a:srgbClr val="F8F8F8"/>
            </a:solidFill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25400" dir="54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Oval 7"/>
            <p:cNvSpPr>
              <a:spLocks noChangeArrowheads="1"/>
            </p:cNvSpPr>
            <p:nvPr/>
          </p:nvSpPr>
          <p:spPr bwMode="gray">
            <a:xfrm>
              <a:off x="836" y="879"/>
              <a:ext cx="758" cy="758"/>
            </a:xfrm>
            <a:prstGeom prst="ellipse">
              <a:avLst/>
            </a:prstGeom>
            <a:noFill/>
            <a:ln w="38100">
              <a:solidFill>
                <a:schemeClr val="folHlink">
                  <a:alpha val="70195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Oval 8"/>
            <p:cNvSpPr>
              <a:spLocks noChangeArrowheads="1"/>
            </p:cNvSpPr>
            <p:nvPr/>
          </p:nvSpPr>
          <p:spPr bwMode="gray">
            <a:xfrm>
              <a:off x="870" y="915"/>
              <a:ext cx="690" cy="690"/>
            </a:xfrm>
            <a:prstGeom prst="ellipse">
              <a:avLst/>
            </a:prstGeom>
            <a:noFill/>
            <a:ln w="38100">
              <a:solidFill>
                <a:schemeClr val="folHlink">
                  <a:alpha val="30196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3" name="Прямоугольник 62"/>
          <p:cNvSpPr/>
          <p:nvPr/>
        </p:nvSpPr>
        <p:spPr>
          <a:xfrm>
            <a:off x="10630995" y="2309736"/>
            <a:ext cx="1589859" cy="3248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43840" algn="ctr">
              <a:lnSpc>
                <a:spcPts val="1800"/>
              </a:lnSpc>
              <a:spcAft>
                <a:spcPts val="120"/>
              </a:spcAft>
            </a:pPr>
            <a:r>
              <a:rPr lang="kk-KZ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ЖҮЙЕЛЕУ</a:t>
            </a:r>
            <a:endParaRPr lang="ru-RU" sz="1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7434079" y="2032339"/>
            <a:ext cx="3305476" cy="635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kk-KZ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5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Ақпараттарды </a:t>
            </a:r>
            <a:r>
              <a:rPr lang="kk-KZ" sz="15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жинақтау,</a:t>
            </a:r>
            <a:endParaRPr lang="ru-RU" sz="1500" dirty="0" smtClean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kk-KZ" sz="15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бағыттарды анықтау, қорытынды есеп</a:t>
            </a:r>
            <a:endParaRPr lang="ru-RU" sz="15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69" name="Group 12"/>
          <p:cNvGrpSpPr>
            <a:grpSpLocks/>
          </p:cNvGrpSpPr>
          <p:nvPr/>
        </p:nvGrpSpPr>
        <p:grpSpPr bwMode="auto">
          <a:xfrm>
            <a:off x="10601108" y="2895215"/>
            <a:ext cx="1401819" cy="686495"/>
            <a:chOff x="802" y="845"/>
            <a:chExt cx="827" cy="826"/>
          </a:xfrm>
        </p:grpSpPr>
        <p:sp>
          <p:nvSpPr>
            <p:cNvPr id="70" name="Oval 13"/>
            <p:cNvSpPr>
              <a:spLocks noChangeArrowheads="1"/>
            </p:cNvSpPr>
            <p:nvPr/>
          </p:nvSpPr>
          <p:spPr bwMode="gray">
            <a:xfrm>
              <a:off x="802" y="845"/>
              <a:ext cx="827" cy="826"/>
            </a:xfrm>
            <a:prstGeom prst="ellipse">
              <a:avLst/>
            </a:prstGeom>
            <a:solidFill>
              <a:srgbClr val="F8F8F8"/>
            </a:solid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Oval 14"/>
            <p:cNvSpPr>
              <a:spLocks noChangeArrowheads="1"/>
            </p:cNvSpPr>
            <p:nvPr/>
          </p:nvSpPr>
          <p:spPr bwMode="gray">
            <a:xfrm>
              <a:off x="836" y="879"/>
              <a:ext cx="758" cy="758"/>
            </a:xfrm>
            <a:prstGeom prst="ellipse">
              <a:avLst/>
            </a:prstGeom>
            <a:noFill/>
            <a:ln w="38100">
              <a:solidFill>
                <a:schemeClr val="accent1">
                  <a:alpha val="70195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Oval 15"/>
            <p:cNvSpPr>
              <a:spLocks noChangeArrowheads="1"/>
            </p:cNvSpPr>
            <p:nvPr/>
          </p:nvSpPr>
          <p:spPr bwMode="gray">
            <a:xfrm>
              <a:off x="870" y="915"/>
              <a:ext cx="690" cy="690"/>
            </a:xfrm>
            <a:prstGeom prst="ellipse">
              <a:avLst/>
            </a:prstGeom>
            <a:noFill/>
            <a:ln w="38100">
              <a:solidFill>
                <a:schemeClr val="accent1">
                  <a:alpha val="30196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3" name="Прямоугольник 72"/>
          <p:cNvSpPr/>
          <p:nvPr/>
        </p:nvSpPr>
        <p:spPr>
          <a:xfrm>
            <a:off x="10539417" y="3073797"/>
            <a:ext cx="1326710" cy="3248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43840" algn="ctr">
              <a:lnSpc>
                <a:spcPts val="1800"/>
              </a:lnSpc>
              <a:spcAft>
                <a:spcPts val="120"/>
              </a:spcAft>
            </a:pPr>
            <a:r>
              <a:rPr lang="kk-KZ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endParaRPr lang="ru-RU" sz="1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6262241" y="2838465"/>
            <a:ext cx="408187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kk-KZ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сараптау,     диагностикалау</a:t>
            </a:r>
            <a:r>
              <a:rPr lang="kk-K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kk-KZ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мониторингілеу                           </a:t>
            </a:r>
            <a:endParaRPr lang="ru-RU" sz="1400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79" name="Group 19"/>
          <p:cNvGrpSpPr>
            <a:grpSpLocks/>
          </p:cNvGrpSpPr>
          <p:nvPr/>
        </p:nvGrpSpPr>
        <p:grpSpPr bwMode="auto">
          <a:xfrm>
            <a:off x="9943510" y="3659399"/>
            <a:ext cx="1385668" cy="724439"/>
            <a:chOff x="802" y="845"/>
            <a:chExt cx="827" cy="826"/>
          </a:xfrm>
        </p:grpSpPr>
        <p:sp>
          <p:nvSpPr>
            <p:cNvPr id="80" name="Oval 20"/>
            <p:cNvSpPr>
              <a:spLocks noChangeArrowheads="1"/>
            </p:cNvSpPr>
            <p:nvPr/>
          </p:nvSpPr>
          <p:spPr bwMode="gray">
            <a:xfrm>
              <a:off x="802" y="845"/>
              <a:ext cx="827" cy="826"/>
            </a:xfrm>
            <a:prstGeom prst="ellipse">
              <a:avLst/>
            </a:prstGeom>
            <a:solidFill>
              <a:srgbClr val="F8F8F8"/>
            </a:solidFill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Oval 21"/>
            <p:cNvSpPr>
              <a:spLocks noChangeArrowheads="1"/>
            </p:cNvSpPr>
            <p:nvPr/>
          </p:nvSpPr>
          <p:spPr bwMode="gray">
            <a:xfrm>
              <a:off x="836" y="879"/>
              <a:ext cx="758" cy="758"/>
            </a:xfrm>
            <a:prstGeom prst="ellipse">
              <a:avLst/>
            </a:prstGeom>
            <a:noFill/>
            <a:ln w="38100">
              <a:solidFill>
                <a:schemeClr val="hlink">
                  <a:alpha val="70195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Oval 22"/>
            <p:cNvSpPr>
              <a:spLocks noChangeArrowheads="1"/>
            </p:cNvSpPr>
            <p:nvPr/>
          </p:nvSpPr>
          <p:spPr bwMode="gray">
            <a:xfrm>
              <a:off x="870" y="915"/>
              <a:ext cx="690" cy="690"/>
            </a:xfrm>
            <a:prstGeom prst="ellipse">
              <a:avLst/>
            </a:prstGeom>
            <a:noFill/>
            <a:ln w="38100">
              <a:solidFill>
                <a:schemeClr val="hlink">
                  <a:alpha val="30196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3" name="Прямоугольник 82"/>
          <p:cNvSpPr/>
          <p:nvPr/>
        </p:nvSpPr>
        <p:spPr>
          <a:xfrm>
            <a:off x="10180491" y="3832665"/>
            <a:ext cx="1118128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kk-KZ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ҚОЛДАУ</a:t>
            </a:r>
            <a:endParaRPr lang="ru-RU" sz="1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5113575" y="3697687"/>
            <a:ext cx="5209514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kk-KZ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кәсіби сұхбат, кеңес беру, семинарлар, </a:t>
            </a:r>
            <a:r>
              <a:rPr lang="kk-KZ" sz="1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форум,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kk-KZ" sz="1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дөңгелек үстел,  вебинар</a:t>
            </a:r>
            <a:endParaRPr lang="ru-RU" sz="1600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89" name="Group 26"/>
          <p:cNvGrpSpPr>
            <a:grpSpLocks/>
          </p:cNvGrpSpPr>
          <p:nvPr/>
        </p:nvGrpSpPr>
        <p:grpSpPr bwMode="auto">
          <a:xfrm>
            <a:off x="9195554" y="4453494"/>
            <a:ext cx="1661403" cy="712834"/>
            <a:chOff x="802" y="845"/>
            <a:chExt cx="827" cy="826"/>
          </a:xfrm>
        </p:grpSpPr>
        <p:sp>
          <p:nvSpPr>
            <p:cNvPr id="90" name="Oval 27"/>
            <p:cNvSpPr>
              <a:spLocks noChangeArrowheads="1"/>
            </p:cNvSpPr>
            <p:nvPr/>
          </p:nvSpPr>
          <p:spPr bwMode="gray">
            <a:xfrm>
              <a:off x="802" y="845"/>
              <a:ext cx="827" cy="826"/>
            </a:xfrm>
            <a:prstGeom prst="ellipse">
              <a:avLst/>
            </a:prstGeom>
            <a:solidFill>
              <a:srgbClr val="F8F8F8"/>
            </a:solidFill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Oval 28"/>
            <p:cNvSpPr>
              <a:spLocks noChangeArrowheads="1"/>
            </p:cNvSpPr>
            <p:nvPr/>
          </p:nvSpPr>
          <p:spPr bwMode="gray">
            <a:xfrm>
              <a:off x="836" y="879"/>
              <a:ext cx="758" cy="758"/>
            </a:xfrm>
            <a:prstGeom prst="ellipse">
              <a:avLst/>
            </a:prstGeom>
            <a:noFill/>
            <a:ln w="38100">
              <a:solidFill>
                <a:schemeClr val="accent2">
                  <a:alpha val="70195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Oval 29"/>
            <p:cNvSpPr>
              <a:spLocks noChangeArrowheads="1"/>
            </p:cNvSpPr>
            <p:nvPr/>
          </p:nvSpPr>
          <p:spPr bwMode="gray">
            <a:xfrm>
              <a:off x="870" y="915"/>
              <a:ext cx="690" cy="690"/>
            </a:xfrm>
            <a:prstGeom prst="ellipse">
              <a:avLst/>
            </a:prstGeom>
            <a:noFill/>
            <a:ln w="38100">
              <a:solidFill>
                <a:schemeClr val="accent2">
                  <a:alpha val="30196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3" name="Прямоугольник 92"/>
          <p:cNvSpPr/>
          <p:nvPr/>
        </p:nvSpPr>
        <p:spPr>
          <a:xfrm>
            <a:off x="9283163" y="4619850"/>
            <a:ext cx="1492460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kk-KZ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ЖИНАҚТАУ</a:t>
            </a:r>
            <a:endParaRPr lang="ru-RU" sz="1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5098296" y="4507701"/>
            <a:ext cx="4322557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видеосабақтар, әдістемелік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құралдар</a:t>
            </a:r>
            <a:endParaRPr lang="ru-RU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18" name="Group 5"/>
          <p:cNvGrpSpPr>
            <a:grpSpLocks/>
          </p:cNvGrpSpPr>
          <p:nvPr/>
        </p:nvGrpSpPr>
        <p:grpSpPr bwMode="auto">
          <a:xfrm>
            <a:off x="8408213" y="5136986"/>
            <a:ext cx="1687376" cy="748491"/>
            <a:chOff x="802" y="845"/>
            <a:chExt cx="827" cy="826"/>
          </a:xfrm>
        </p:grpSpPr>
        <p:sp>
          <p:nvSpPr>
            <p:cNvPr id="119" name="Oval 6"/>
            <p:cNvSpPr>
              <a:spLocks noChangeArrowheads="1"/>
            </p:cNvSpPr>
            <p:nvPr/>
          </p:nvSpPr>
          <p:spPr bwMode="gray">
            <a:xfrm>
              <a:off x="802" y="845"/>
              <a:ext cx="827" cy="826"/>
            </a:xfrm>
            <a:prstGeom prst="ellipse">
              <a:avLst/>
            </a:prstGeom>
            <a:solidFill>
              <a:srgbClr val="F8F8F8"/>
            </a:solidFill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25400" dir="54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Oval 7"/>
            <p:cNvSpPr>
              <a:spLocks noChangeArrowheads="1"/>
            </p:cNvSpPr>
            <p:nvPr/>
          </p:nvSpPr>
          <p:spPr bwMode="gray">
            <a:xfrm>
              <a:off x="836" y="879"/>
              <a:ext cx="758" cy="758"/>
            </a:xfrm>
            <a:prstGeom prst="ellipse">
              <a:avLst/>
            </a:prstGeom>
            <a:noFill/>
            <a:ln w="38100">
              <a:solidFill>
                <a:schemeClr val="folHlink">
                  <a:alpha val="70195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Oval 8"/>
            <p:cNvSpPr>
              <a:spLocks noChangeArrowheads="1"/>
            </p:cNvSpPr>
            <p:nvPr/>
          </p:nvSpPr>
          <p:spPr bwMode="gray">
            <a:xfrm>
              <a:off x="870" y="915"/>
              <a:ext cx="690" cy="690"/>
            </a:xfrm>
            <a:prstGeom prst="ellipse">
              <a:avLst/>
            </a:prstGeom>
            <a:noFill/>
            <a:ln w="38100">
              <a:solidFill>
                <a:schemeClr val="folHlink">
                  <a:alpha val="30196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6" name="Group 26"/>
          <p:cNvGrpSpPr>
            <a:grpSpLocks/>
          </p:cNvGrpSpPr>
          <p:nvPr/>
        </p:nvGrpSpPr>
        <p:grpSpPr bwMode="auto">
          <a:xfrm>
            <a:off x="7661853" y="5927085"/>
            <a:ext cx="1607792" cy="785133"/>
            <a:chOff x="802" y="845"/>
            <a:chExt cx="827" cy="826"/>
          </a:xfrm>
        </p:grpSpPr>
        <p:sp>
          <p:nvSpPr>
            <p:cNvPr id="127" name="Oval 27"/>
            <p:cNvSpPr>
              <a:spLocks noChangeArrowheads="1"/>
            </p:cNvSpPr>
            <p:nvPr/>
          </p:nvSpPr>
          <p:spPr bwMode="gray">
            <a:xfrm>
              <a:off x="802" y="845"/>
              <a:ext cx="827" cy="826"/>
            </a:xfrm>
            <a:prstGeom prst="ellipse">
              <a:avLst/>
            </a:prstGeom>
            <a:solidFill>
              <a:srgbClr val="F8F8F8"/>
            </a:solidFill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8" name="Oval 28"/>
            <p:cNvSpPr>
              <a:spLocks noChangeArrowheads="1"/>
            </p:cNvSpPr>
            <p:nvPr/>
          </p:nvSpPr>
          <p:spPr bwMode="gray">
            <a:xfrm>
              <a:off x="836" y="879"/>
              <a:ext cx="758" cy="758"/>
            </a:xfrm>
            <a:prstGeom prst="ellipse">
              <a:avLst/>
            </a:prstGeom>
            <a:noFill/>
            <a:ln w="38100">
              <a:solidFill>
                <a:schemeClr val="accent2">
                  <a:alpha val="70195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9" name="Oval 29"/>
            <p:cNvSpPr>
              <a:spLocks noChangeArrowheads="1"/>
            </p:cNvSpPr>
            <p:nvPr/>
          </p:nvSpPr>
          <p:spPr bwMode="gray">
            <a:xfrm>
              <a:off x="870" y="915"/>
              <a:ext cx="690" cy="690"/>
            </a:xfrm>
            <a:prstGeom prst="ellipse">
              <a:avLst/>
            </a:prstGeom>
            <a:noFill/>
            <a:ln w="38100">
              <a:solidFill>
                <a:schemeClr val="accent2">
                  <a:alpha val="30196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0" name="Прямоугольник 129"/>
          <p:cNvSpPr/>
          <p:nvPr/>
        </p:nvSpPr>
        <p:spPr>
          <a:xfrm>
            <a:off x="8137363" y="5377630"/>
            <a:ext cx="1963359" cy="3248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43840" algn="ctr">
              <a:lnSpc>
                <a:spcPts val="1800"/>
              </a:lnSpc>
              <a:spcAft>
                <a:spcPts val="120"/>
              </a:spcAft>
            </a:pPr>
            <a:r>
              <a:rPr lang="kk-KZ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СЕРІКТЕСТІК</a:t>
            </a:r>
            <a:endParaRPr lang="ru-RU" sz="1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3838012" y="5242494"/>
            <a:ext cx="473095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3840" algn="ctr">
              <a:lnSpc>
                <a:spcPts val="1800"/>
              </a:lnSpc>
              <a:spcAft>
                <a:spcPts val="120"/>
              </a:spcAft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Аудандық, қалалық менторинг жұмыс қауымдастығының жұмысы</a:t>
            </a:r>
            <a:endParaRPr lang="ru-RU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2" name="Прямоугольник 131"/>
          <p:cNvSpPr/>
          <p:nvPr/>
        </p:nvSpPr>
        <p:spPr>
          <a:xfrm>
            <a:off x="7705931" y="6202602"/>
            <a:ext cx="1278556" cy="3248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43840" algn="ctr">
              <a:lnSpc>
                <a:spcPts val="1800"/>
              </a:lnSpc>
              <a:spcAft>
                <a:spcPts val="120"/>
              </a:spcAft>
            </a:pPr>
            <a:r>
              <a:rPr lang="kk-KZ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ТАРАТУ</a:t>
            </a:r>
            <a:endParaRPr lang="ru-RU" sz="1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3" name="Прямоугольник 132"/>
          <p:cNvSpPr/>
          <p:nvPr/>
        </p:nvSpPr>
        <p:spPr>
          <a:xfrm>
            <a:off x="3488699" y="5981574"/>
            <a:ext cx="4403414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БАҚ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материалдар беру,</a:t>
            </a:r>
            <a:endParaRPr lang="ru-RU" sz="14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жинақ шығару</a:t>
            </a:r>
            <a:endParaRPr lang="ru-RU" sz="14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40" name="Группа 139"/>
          <p:cNvGrpSpPr/>
          <p:nvPr/>
        </p:nvGrpSpPr>
        <p:grpSpPr>
          <a:xfrm>
            <a:off x="701546" y="4096715"/>
            <a:ext cx="2416411" cy="1605812"/>
            <a:chOff x="366392" y="4619850"/>
            <a:chExt cx="2416411" cy="1605812"/>
          </a:xfrm>
        </p:grpSpPr>
        <p:sp>
          <p:nvSpPr>
            <p:cNvPr id="134" name="AutoShape 34"/>
            <p:cNvSpPr>
              <a:spLocks noChangeArrowheads="1"/>
            </p:cNvSpPr>
            <p:nvPr/>
          </p:nvSpPr>
          <p:spPr bwMode="gray">
            <a:xfrm>
              <a:off x="387403" y="5768462"/>
              <a:ext cx="2347913" cy="457200"/>
            </a:xfrm>
            <a:prstGeom prst="bevel">
              <a:avLst>
                <a:gd name="adj" fmla="val 5903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57255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6699FF">
                      <a:alpha val="70000"/>
                    </a:srgb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5" name="Line 30"/>
            <p:cNvSpPr>
              <a:spLocks noChangeShapeType="1"/>
            </p:cNvSpPr>
            <p:nvPr/>
          </p:nvSpPr>
          <p:spPr bwMode="black">
            <a:xfrm flipH="1" flipV="1">
              <a:off x="366392" y="4619850"/>
              <a:ext cx="4290" cy="1499602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6" name="Line 30"/>
            <p:cNvSpPr>
              <a:spLocks noChangeShapeType="1"/>
            </p:cNvSpPr>
            <p:nvPr/>
          </p:nvSpPr>
          <p:spPr bwMode="black">
            <a:xfrm flipV="1">
              <a:off x="2768759" y="5129417"/>
              <a:ext cx="14044" cy="103531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7" name="Прямоугольник 136"/>
            <p:cNvSpPr/>
            <p:nvPr/>
          </p:nvSpPr>
          <p:spPr>
            <a:xfrm>
              <a:off x="557379" y="5761408"/>
              <a:ext cx="2140073" cy="3740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kk-KZ" b="1" i="1" dirty="0">
                  <a:solidFill>
                    <a:srgbClr val="0033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Қорытынды кезең:</a:t>
              </a:r>
              <a:endParaRPr lang="ru-RU" sz="1200" b="1" dirty="0">
                <a:solidFill>
                  <a:srgbClr val="0033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8" name="Прямоугольник 137"/>
            <p:cNvSpPr/>
            <p:nvPr/>
          </p:nvSpPr>
          <p:spPr>
            <a:xfrm>
              <a:off x="801126" y="4870407"/>
              <a:ext cx="1717201" cy="7838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lnSpc>
                  <a:spcPct val="107000"/>
                </a:lnSpc>
                <a:spcAft>
                  <a:spcPts val="0"/>
                </a:spcAft>
              </a:pPr>
              <a:r>
                <a:rPr lang="kk-KZ" sz="1400" dirty="0">
                  <a:solidFill>
                    <a:srgbClr val="0033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Үш тілде білім </a:t>
              </a:r>
              <a:r>
                <a:rPr lang="kk-KZ" sz="1400" dirty="0" smtClean="0">
                  <a:solidFill>
                    <a:srgbClr val="0033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беру</a:t>
              </a:r>
            </a:p>
            <a:p>
              <a:pPr lvl="0" algn="ctr">
                <a:lnSpc>
                  <a:spcPct val="107000"/>
                </a:lnSpc>
                <a:spcAft>
                  <a:spcPts val="0"/>
                </a:spcAft>
              </a:pPr>
              <a:r>
                <a:rPr lang="kk-KZ" sz="1400" dirty="0" smtClean="0">
                  <a:solidFill>
                    <a:srgbClr val="0033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жұмысына</a:t>
              </a:r>
            </a:p>
            <a:p>
              <a:pPr lvl="0" algn="ctr">
                <a:lnSpc>
                  <a:spcPct val="107000"/>
                </a:lnSpc>
                <a:spcAft>
                  <a:spcPts val="0"/>
                </a:spcAft>
              </a:pPr>
              <a:r>
                <a:rPr lang="kk-KZ" sz="1400" dirty="0" smtClean="0">
                  <a:solidFill>
                    <a:srgbClr val="0033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kk-KZ" sz="1400" dirty="0">
                  <a:solidFill>
                    <a:srgbClr val="0033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SWOТ </a:t>
              </a:r>
              <a:r>
                <a:rPr lang="kk-KZ" sz="1400" dirty="0" smtClean="0">
                  <a:solidFill>
                    <a:srgbClr val="0033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талдау</a:t>
              </a:r>
              <a:endParaRPr lang="ru-RU" sz="1400" dirty="0">
                <a:solidFill>
                  <a:srgbClr val="0033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2" name="Arc 55"/>
          <p:cNvSpPr>
            <a:spLocks/>
          </p:cNvSpPr>
          <p:nvPr/>
        </p:nvSpPr>
        <p:spPr bwMode="gray">
          <a:xfrm rot="6285906">
            <a:off x="11093606" y="3380811"/>
            <a:ext cx="664636" cy="474729"/>
          </a:xfrm>
          <a:custGeom>
            <a:avLst/>
            <a:gdLst>
              <a:gd name="G0" fmla="+- 0 0 0"/>
              <a:gd name="G1" fmla="+- 18769 0 0"/>
              <a:gd name="G2" fmla="+- 21600 0 0"/>
              <a:gd name="T0" fmla="*/ 10691 w 18088"/>
              <a:gd name="T1" fmla="*/ 0 h 18769"/>
              <a:gd name="T2" fmla="*/ 18088 w 18088"/>
              <a:gd name="T3" fmla="*/ 6964 h 18769"/>
              <a:gd name="T4" fmla="*/ 0 w 18088"/>
              <a:gd name="T5" fmla="*/ 18769 h 18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088" h="18769" fill="none" extrusionOk="0">
                <a:moveTo>
                  <a:pt x="10690" y="0"/>
                </a:moveTo>
                <a:cubicBezTo>
                  <a:pt x="13675" y="1700"/>
                  <a:pt x="16211" y="4087"/>
                  <a:pt x="18088" y="6963"/>
                </a:cubicBezTo>
              </a:path>
              <a:path w="18088" h="18769" stroke="0" extrusionOk="0">
                <a:moveTo>
                  <a:pt x="10690" y="0"/>
                </a:moveTo>
                <a:cubicBezTo>
                  <a:pt x="13675" y="1700"/>
                  <a:pt x="16211" y="4087"/>
                  <a:pt x="18088" y="6963"/>
                </a:cubicBezTo>
                <a:lnTo>
                  <a:pt x="0" y="187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" name="Arc 55"/>
          <p:cNvSpPr>
            <a:spLocks/>
          </p:cNvSpPr>
          <p:nvPr/>
        </p:nvSpPr>
        <p:spPr bwMode="gray">
          <a:xfrm rot="6285906">
            <a:off x="11612189" y="2471407"/>
            <a:ext cx="664636" cy="474729"/>
          </a:xfrm>
          <a:custGeom>
            <a:avLst/>
            <a:gdLst>
              <a:gd name="G0" fmla="+- 0 0 0"/>
              <a:gd name="G1" fmla="+- 18769 0 0"/>
              <a:gd name="G2" fmla="+- 21600 0 0"/>
              <a:gd name="T0" fmla="*/ 10691 w 18088"/>
              <a:gd name="T1" fmla="*/ 0 h 18769"/>
              <a:gd name="T2" fmla="*/ 18088 w 18088"/>
              <a:gd name="T3" fmla="*/ 6964 h 18769"/>
              <a:gd name="T4" fmla="*/ 0 w 18088"/>
              <a:gd name="T5" fmla="*/ 18769 h 18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088" h="18769" fill="none" extrusionOk="0">
                <a:moveTo>
                  <a:pt x="10690" y="0"/>
                </a:moveTo>
                <a:cubicBezTo>
                  <a:pt x="13675" y="1700"/>
                  <a:pt x="16211" y="4087"/>
                  <a:pt x="18088" y="6963"/>
                </a:cubicBezTo>
              </a:path>
              <a:path w="18088" h="18769" stroke="0" extrusionOk="0">
                <a:moveTo>
                  <a:pt x="10690" y="0"/>
                </a:moveTo>
                <a:cubicBezTo>
                  <a:pt x="13675" y="1700"/>
                  <a:pt x="16211" y="4087"/>
                  <a:pt x="18088" y="6963"/>
                </a:cubicBezTo>
                <a:lnTo>
                  <a:pt x="0" y="187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4" name="Arc 55"/>
          <p:cNvSpPr>
            <a:spLocks/>
          </p:cNvSpPr>
          <p:nvPr/>
        </p:nvSpPr>
        <p:spPr bwMode="gray">
          <a:xfrm rot="6285906">
            <a:off x="9868649" y="4904900"/>
            <a:ext cx="664636" cy="474729"/>
          </a:xfrm>
          <a:custGeom>
            <a:avLst/>
            <a:gdLst>
              <a:gd name="G0" fmla="+- 0 0 0"/>
              <a:gd name="G1" fmla="+- 18769 0 0"/>
              <a:gd name="G2" fmla="+- 21600 0 0"/>
              <a:gd name="T0" fmla="*/ 10691 w 18088"/>
              <a:gd name="T1" fmla="*/ 0 h 18769"/>
              <a:gd name="T2" fmla="*/ 18088 w 18088"/>
              <a:gd name="T3" fmla="*/ 6964 h 18769"/>
              <a:gd name="T4" fmla="*/ 0 w 18088"/>
              <a:gd name="T5" fmla="*/ 18769 h 18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088" h="18769" fill="none" extrusionOk="0">
                <a:moveTo>
                  <a:pt x="10690" y="0"/>
                </a:moveTo>
                <a:cubicBezTo>
                  <a:pt x="13675" y="1700"/>
                  <a:pt x="16211" y="4087"/>
                  <a:pt x="18088" y="6963"/>
                </a:cubicBezTo>
              </a:path>
              <a:path w="18088" h="18769" stroke="0" extrusionOk="0">
                <a:moveTo>
                  <a:pt x="10690" y="0"/>
                </a:moveTo>
                <a:cubicBezTo>
                  <a:pt x="13675" y="1700"/>
                  <a:pt x="16211" y="4087"/>
                  <a:pt x="18088" y="6963"/>
                </a:cubicBezTo>
                <a:lnTo>
                  <a:pt x="0" y="187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5" name="Arc 55"/>
          <p:cNvSpPr>
            <a:spLocks/>
          </p:cNvSpPr>
          <p:nvPr/>
        </p:nvSpPr>
        <p:spPr bwMode="gray">
          <a:xfrm rot="6285906">
            <a:off x="10567028" y="4102255"/>
            <a:ext cx="664636" cy="474729"/>
          </a:xfrm>
          <a:custGeom>
            <a:avLst/>
            <a:gdLst>
              <a:gd name="G0" fmla="+- 0 0 0"/>
              <a:gd name="G1" fmla="+- 18769 0 0"/>
              <a:gd name="G2" fmla="+- 21600 0 0"/>
              <a:gd name="T0" fmla="*/ 10691 w 18088"/>
              <a:gd name="T1" fmla="*/ 0 h 18769"/>
              <a:gd name="T2" fmla="*/ 18088 w 18088"/>
              <a:gd name="T3" fmla="*/ 6964 h 18769"/>
              <a:gd name="T4" fmla="*/ 0 w 18088"/>
              <a:gd name="T5" fmla="*/ 18769 h 18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088" h="18769" fill="none" extrusionOk="0">
                <a:moveTo>
                  <a:pt x="10690" y="0"/>
                </a:moveTo>
                <a:cubicBezTo>
                  <a:pt x="13675" y="1700"/>
                  <a:pt x="16211" y="4087"/>
                  <a:pt x="18088" y="6963"/>
                </a:cubicBezTo>
              </a:path>
              <a:path w="18088" h="18769" stroke="0" extrusionOk="0">
                <a:moveTo>
                  <a:pt x="10690" y="0"/>
                </a:moveTo>
                <a:cubicBezTo>
                  <a:pt x="13675" y="1700"/>
                  <a:pt x="16211" y="4087"/>
                  <a:pt x="18088" y="6963"/>
                </a:cubicBezTo>
                <a:lnTo>
                  <a:pt x="0" y="187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6" name="Arc 55"/>
          <p:cNvSpPr>
            <a:spLocks/>
          </p:cNvSpPr>
          <p:nvPr/>
        </p:nvSpPr>
        <p:spPr bwMode="gray">
          <a:xfrm rot="6285906">
            <a:off x="8955216" y="5574433"/>
            <a:ext cx="664636" cy="474729"/>
          </a:xfrm>
          <a:custGeom>
            <a:avLst/>
            <a:gdLst>
              <a:gd name="G0" fmla="+- 0 0 0"/>
              <a:gd name="G1" fmla="+- 18769 0 0"/>
              <a:gd name="G2" fmla="+- 21600 0 0"/>
              <a:gd name="T0" fmla="*/ 10691 w 18088"/>
              <a:gd name="T1" fmla="*/ 0 h 18769"/>
              <a:gd name="T2" fmla="*/ 18088 w 18088"/>
              <a:gd name="T3" fmla="*/ 6964 h 18769"/>
              <a:gd name="T4" fmla="*/ 0 w 18088"/>
              <a:gd name="T5" fmla="*/ 18769 h 18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088" h="18769" fill="none" extrusionOk="0">
                <a:moveTo>
                  <a:pt x="10690" y="0"/>
                </a:moveTo>
                <a:cubicBezTo>
                  <a:pt x="13675" y="1700"/>
                  <a:pt x="16211" y="4087"/>
                  <a:pt x="18088" y="6963"/>
                </a:cubicBezTo>
              </a:path>
              <a:path w="18088" h="18769" stroke="0" extrusionOk="0">
                <a:moveTo>
                  <a:pt x="10690" y="0"/>
                </a:moveTo>
                <a:cubicBezTo>
                  <a:pt x="13675" y="1700"/>
                  <a:pt x="16211" y="4087"/>
                  <a:pt x="18088" y="6963"/>
                </a:cubicBezTo>
                <a:lnTo>
                  <a:pt x="0" y="187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8" name="Oval 33"/>
          <p:cNvSpPr>
            <a:spLocks noChangeArrowheads="1"/>
          </p:cNvSpPr>
          <p:nvPr/>
        </p:nvSpPr>
        <p:spPr bwMode="gray">
          <a:xfrm>
            <a:off x="3985651" y="3235868"/>
            <a:ext cx="4829548" cy="3286304"/>
          </a:xfrm>
          <a:prstGeom prst="ellipse">
            <a:avLst/>
          </a:prstGeom>
          <a:solidFill>
            <a:schemeClr val="tx2">
              <a:alpha val="10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EAEAEA"/>
                </a:solidFill>
                <a:prstDash val="lgDash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4" name="Oval 33"/>
          <p:cNvSpPr>
            <a:spLocks noChangeArrowheads="1"/>
          </p:cNvSpPr>
          <p:nvPr/>
        </p:nvSpPr>
        <p:spPr bwMode="gray">
          <a:xfrm>
            <a:off x="260955" y="2803795"/>
            <a:ext cx="4081802" cy="2826844"/>
          </a:xfrm>
          <a:prstGeom prst="ellipse">
            <a:avLst/>
          </a:prstGeom>
          <a:solidFill>
            <a:schemeClr val="tx2">
              <a:alpha val="10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EAEAEA"/>
                </a:solidFill>
                <a:prstDash val="lgDash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5" name="Oval 33"/>
          <p:cNvSpPr>
            <a:spLocks noChangeArrowheads="1"/>
          </p:cNvSpPr>
          <p:nvPr/>
        </p:nvSpPr>
        <p:spPr bwMode="gray">
          <a:xfrm>
            <a:off x="7591368" y="1570619"/>
            <a:ext cx="3675106" cy="2818252"/>
          </a:xfrm>
          <a:prstGeom prst="ellipse">
            <a:avLst/>
          </a:prstGeom>
          <a:solidFill>
            <a:schemeClr val="tx2">
              <a:alpha val="10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EAEAEA"/>
                </a:solidFill>
                <a:prstDash val="lgDash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76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130</Words>
  <Application>Microsoft Office PowerPoint</Application>
  <PresentationFormat>Произвольный</PresentationFormat>
  <Paragraphs>32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15</cp:revision>
  <dcterms:created xsi:type="dcterms:W3CDTF">2021-09-22T06:11:20Z</dcterms:created>
  <dcterms:modified xsi:type="dcterms:W3CDTF">2021-09-22T09:54:50Z</dcterms:modified>
</cp:coreProperties>
</file>