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0C0C0"/>
    <a:srgbClr val="DDDDDD"/>
    <a:srgbClr val="0099CC"/>
    <a:srgbClr val="000000"/>
    <a:srgbClr val="FFFFFF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4" autoAdjust="0"/>
    <p:restoredTop sz="94660"/>
  </p:normalViewPr>
  <p:slideViewPr>
    <p:cSldViewPr>
      <p:cViewPr varScale="1">
        <p:scale>
          <a:sx n="67" d="100"/>
          <a:sy n="67" d="100"/>
        </p:scale>
        <p:origin x="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0E0291-B936-4D0C-84AA-118AFC33C89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DDF0B53-0D61-4985-A09D-B517CE57DE4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CC5513-B438-42CF-A2D6-33CAED7D94B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0942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E8C517-E57E-486E-9E9D-B95633E9CF2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8188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C4CB2F5-8BD7-4CB3-B401-50BDB818E2C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10471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0DB0698-51DE-45F5-952C-34F9DF220E2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7615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21358C6-07D0-4A5C-8A8F-FADFAAC87BF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1630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72BF5-6880-4532-A1F4-DCA4BF06081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7903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F3F04-6A5D-48FE-B24B-099140996B2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40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DF818C-089E-4EE7-972D-A702769D7D0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2286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A7EFA5-872D-4C54-B8E5-E242CC19C99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9373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898383-F1DF-434B-9DA0-6E342E5C24A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042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4D8519-8598-48B8-9CA7-90804A0760F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2917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100301-8FAA-4456-9DCE-0C8DA3E4008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548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166E5C-81D7-4810-B9E1-372F4EE32C4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4382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21275C9-6D18-43D2-AEE5-6D34FCE6058F}" type="slidenum">
              <a:rPr lang="en-US" altLang="ru-RU"/>
              <a:pPr/>
              <a:t>‹#›</a:t>
            </a:fld>
            <a:endParaRPr lang="en-US" alt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445364" y="1455826"/>
            <a:ext cx="6401119" cy="52693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1800" dirty="0" smtClean="0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«АРИФМЕТИКАЛЫҚ ЛОГИКА»  ЖОБАСЫ </a:t>
            </a:r>
            <a:endParaRPr lang="ru-RU" sz="1800" dirty="0">
              <a:solidFill>
                <a:srgbClr val="6600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0094" y="1974376"/>
            <a:ext cx="2516879" cy="2291769"/>
            <a:chOff x="742909" y="2223781"/>
            <a:chExt cx="2952536" cy="1781185"/>
          </a:xfrm>
        </p:grpSpPr>
        <p:sp>
          <p:nvSpPr>
            <p:cNvPr id="13320" name="AutoShape 8"/>
            <p:cNvSpPr>
              <a:spLocks noChangeArrowheads="1"/>
            </p:cNvSpPr>
            <p:nvPr/>
          </p:nvSpPr>
          <p:spPr bwMode="ltGray">
            <a:xfrm>
              <a:off x="749597" y="2259366"/>
              <a:ext cx="2945848" cy="1745600"/>
            </a:xfrm>
            <a:prstGeom prst="roundRect">
              <a:avLst>
                <a:gd name="adj" fmla="val 12699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gray">
            <a:xfrm>
              <a:off x="742909" y="2800844"/>
              <a:ext cx="2952535" cy="11684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Text Box 18"/>
            <p:cNvSpPr txBox="1">
              <a:spLocks noChangeArrowheads="1"/>
            </p:cNvSpPr>
            <p:nvPr/>
          </p:nvSpPr>
          <p:spPr bwMode="white">
            <a:xfrm>
              <a:off x="910896" y="2223781"/>
              <a:ext cx="26637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k-KZ" altLang="ru-RU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Пән олимпиадалары</a:t>
              </a:r>
              <a:endParaRPr lang="en-US" altLang="ru-RU" sz="2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3" name="Text Box 9"/>
            <p:cNvSpPr txBox="1">
              <a:spLocks noChangeArrowheads="1"/>
            </p:cNvSpPr>
            <p:nvPr/>
          </p:nvSpPr>
          <p:spPr bwMode="gray">
            <a:xfrm>
              <a:off x="978225" y="2874468"/>
              <a:ext cx="250633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kk-KZ" alt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Олимпиадаға дайындау барысында қиын есептерді шығарудың оқыту әдістемесі </a:t>
              </a:r>
              <a:endPara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32" name="Group 20"/>
          <p:cNvGrpSpPr>
            <a:grpSpLocks/>
          </p:cNvGrpSpPr>
          <p:nvPr/>
        </p:nvGrpSpPr>
        <p:grpSpPr bwMode="auto">
          <a:xfrm rot="20890352">
            <a:off x="1039246" y="9442213"/>
            <a:ext cx="6397520" cy="4052770"/>
            <a:chOff x="467" y="466"/>
            <a:chExt cx="5183" cy="3271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ltGray">
            <a:xfrm rot="6774404">
              <a:off x="2035" y="2188"/>
              <a:ext cx="1435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ltGray">
            <a:xfrm rot="12174404">
              <a:off x="467" y="678"/>
              <a:ext cx="1454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ltGray">
            <a:xfrm rot="17574404">
              <a:off x="2921" y="451"/>
              <a:ext cx="75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ltGray">
            <a:xfrm rot="1374404">
              <a:off x="4176" y="466"/>
              <a:ext cx="1474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pic>
        <p:nvPicPr>
          <p:cNvPr id="27" name="Picture 2" descr="http://vhg.ru/upload/iblock/3c5/3c548d0258e91f9794c678a07e4154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1762" y="1120123"/>
            <a:ext cx="1087981" cy="102022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\\SERVER\Users\Server\ЭМБЛЕМА ӘДІСТЕМЕЛІК КАБИНЕТ+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004" y="1289738"/>
            <a:ext cx="700491" cy="6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7" descr="C:\Users\user\Desktop\Alpha Group\watermarked - logo 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7668" y="1231089"/>
            <a:ext cx="960289" cy="848193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61" y="1309633"/>
            <a:ext cx="773124" cy="72436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70995" y="4154572"/>
            <a:ext cx="2537874" cy="2233876"/>
            <a:chOff x="452510" y="4675753"/>
            <a:chExt cx="2761431" cy="1951677"/>
          </a:xfrm>
        </p:grpSpPr>
        <p:sp>
          <p:nvSpPr>
            <p:cNvPr id="13315" name="AutoShape 3"/>
            <p:cNvSpPr>
              <a:spLocks noChangeArrowheads="1"/>
            </p:cNvSpPr>
            <p:nvPr/>
          </p:nvSpPr>
          <p:spPr bwMode="gray">
            <a:xfrm>
              <a:off x="452510" y="4675753"/>
              <a:ext cx="2761431" cy="1951677"/>
            </a:xfrm>
            <a:prstGeom prst="roundRect">
              <a:avLst>
                <a:gd name="adj" fmla="val 1269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gray">
            <a:xfrm>
              <a:off x="464131" y="5148196"/>
              <a:ext cx="2749810" cy="14768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Text Box 18"/>
            <p:cNvSpPr txBox="1">
              <a:spLocks noChangeArrowheads="1"/>
            </p:cNvSpPr>
            <p:nvPr/>
          </p:nvSpPr>
          <p:spPr bwMode="white">
            <a:xfrm>
              <a:off x="587767" y="4675754"/>
              <a:ext cx="25179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k-KZ" altLang="ru-RU" sz="20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Шебер-класс</a:t>
              </a:r>
              <a:endParaRPr lang="en-US" altLang="ru-RU" sz="20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19" name="Text Box 9"/>
            <p:cNvSpPr txBox="1">
              <a:spLocks noChangeArrowheads="1"/>
            </p:cNvSpPr>
            <p:nvPr/>
          </p:nvSpPr>
          <p:spPr bwMode="gray">
            <a:xfrm>
              <a:off x="746109" y="5305573"/>
              <a:ext cx="231616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kk-KZ" alt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Функционалдық сауаттылықты қалыптастырудың заманауи әдіс-тәсілдері </a:t>
              </a:r>
              <a:endPara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46476" y="2486071"/>
            <a:ext cx="2683311" cy="1746656"/>
            <a:chOff x="6054778" y="4801033"/>
            <a:chExt cx="2683311" cy="1852291"/>
          </a:xfrm>
        </p:grpSpPr>
        <p:sp>
          <p:nvSpPr>
            <p:cNvPr id="13324" name="AutoShape 12"/>
            <p:cNvSpPr>
              <a:spLocks noChangeArrowheads="1"/>
            </p:cNvSpPr>
            <p:nvPr/>
          </p:nvSpPr>
          <p:spPr bwMode="gray">
            <a:xfrm>
              <a:off x="6054778" y="4801033"/>
              <a:ext cx="2683311" cy="1852291"/>
            </a:xfrm>
            <a:prstGeom prst="roundRect">
              <a:avLst>
                <a:gd name="adj" fmla="val 12699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AutoShape 13"/>
            <p:cNvSpPr>
              <a:spLocks noChangeArrowheads="1"/>
            </p:cNvSpPr>
            <p:nvPr/>
          </p:nvSpPr>
          <p:spPr bwMode="gray">
            <a:xfrm>
              <a:off x="6066413" y="5317772"/>
              <a:ext cx="2671676" cy="13073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Text Box 18"/>
            <p:cNvSpPr txBox="1">
              <a:spLocks noChangeArrowheads="1"/>
            </p:cNvSpPr>
            <p:nvPr/>
          </p:nvSpPr>
          <p:spPr bwMode="white">
            <a:xfrm>
              <a:off x="6176536" y="4862604"/>
              <a:ext cx="23669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k-KZ" altLang="ru-RU" sz="1600" b="1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Тәжірибелік алаң</a:t>
              </a:r>
              <a:endParaRPr lang="en-US" altLang="ru-RU" sz="1600" b="1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27" name="Text Box 9"/>
            <p:cNvSpPr txBox="1">
              <a:spLocks noChangeArrowheads="1"/>
            </p:cNvSpPr>
            <p:nvPr/>
          </p:nvSpPr>
          <p:spPr bwMode="gray">
            <a:xfrm>
              <a:off x="6201935" y="5516093"/>
              <a:ext cx="23161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kk-KZ" alt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Олимпиада есептерін шығару әдістері </a:t>
              </a:r>
              <a:endPara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057684" y="3949544"/>
            <a:ext cx="2623173" cy="1816749"/>
            <a:chOff x="5868454" y="2334059"/>
            <a:chExt cx="2869634" cy="1877762"/>
          </a:xfrm>
        </p:grpSpPr>
        <p:sp>
          <p:nvSpPr>
            <p:cNvPr id="13328" name="AutoShape 16"/>
            <p:cNvSpPr>
              <a:spLocks noChangeArrowheads="1"/>
            </p:cNvSpPr>
            <p:nvPr/>
          </p:nvSpPr>
          <p:spPr bwMode="gray">
            <a:xfrm>
              <a:off x="5868455" y="2357674"/>
              <a:ext cx="2869633" cy="1854146"/>
            </a:xfrm>
            <a:prstGeom prst="roundRect">
              <a:avLst>
                <a:gd name="adj" fmla="val 12699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accent2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AutoShape 17"/>
            <p:cNvSpPr>
              <a:spLocks noChangeArrowheads="1"/>
            </p:cNvSpPr>
            <p:nvPr/>
          </p:nvSpPr>
          <p:spPr bwMode="gray">
            <a:xfrm>
              <a:off x="5868455" y="2785249"/>
              <a:ext cx="2862945" cy="142657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prstShdw prst="shdw18" dist="17961" dir="13500000">
                <a:srgbClr val="FFFF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99DEE7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Text Box 18"/>
            <p:cNvSpPr txBox="1">
              <a:spLocks noChangeArrowheads="1"/>
            </p:cNvSpPr>
            <p:nvPr/>
          </p:nvSpPr>
          <p:spPr bwMode="white">
            <a:xfrm>
              <a:off x="6111667" y="2334059"/>
              <a:ext cx="2324901" cy="38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k-KZ" altLang="ru-RU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Оқыту вебинары </a:t>
              </a:r>
              <a:endParaRPr lang="en-US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1" name="Text Box 9"/>
            <p:cNvSpPr txBox="1">
              <a:spLocks noChangeArrowheads="1"/>
            </p:cNvSpPr>
            <p:nvPr/>
          </p:nvSpPr>
          <p:spPr bwMode="gray">
            <a:xfrm>
              <a:off x="5868454" y="2908012"/>
              <a:ext cx="286294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kk-KZ" alt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Оқушылардың математикалық сауаттылығын дамытуға бағытталған есептерді шығару жолдары</a:t>
              </a:r>
              <a:endPara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Picture 19" descr="http://vsevteme.ru/network/1787/attachments/show?content=566207&amp;width=500&amp;height=5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6835" y="6284843"/>
            <a:ext cx="496180" cy="49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10985" y="6348632"/>
            <a:ext cx="313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пәні мұғалімдері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6174505" y="2506720"/>
            <a:ext cx="2688103" cy="459626"/>
            <a:chOff x="3964" y="2071"/>
            <a:chExt cx="1484" cy="330"/>
          </a:xfrm>
        </p:grpSpPr>
        <p:sp>
          <p:nvSpPr>
            <p:cNvPr id="36" name="AutoShape 1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506327" y="2506720"/>
            <a:ext cx="207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alt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Күтілетін нәтиже:</a:t>
            </a:r>
            <a:endParaRPr lang="en-US" altLang="ru-RU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15"/>
          <p:cNvGrpSpPr>
            <a:grpSpLocks/>
          </p:cNvGrpSpPr>
          <p:nvPr/>
        </p:nvGrpSpPr>
        <p:grpSpPr bwMode="auto">
          <a:xfrm rot="5400000">
            <a:off x="7089548" y="4157351"/>
            <a:ext cx="823913" cy="3116263"/>
            <a:chOff x="1529" y="1871"/>
            <a:chExt cx="919" cy="1497"/>
          </a:xfrm>
        </p:grpSpPr>
        <p:sp>
          <p:nvSpPr>
            <p:cNvPr id="48" name="Freeform 16"/>
            <p:cNvSpPr>
              <a:spLocks/>
            </p:cNvSpPr>
            <p:nvPr/>
          </p:nvSpPr>
          <p:spPr bwMode="gray">
            <a:xfrm>
              <a:off x="1529" y="1871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solidFill>
              <a:srgbClr val="B2B2B2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Oval 17"/>
            <p:cNvSpPr>
              <a:spLocks noChangeArrowheads="1"/>
            </p:cNvSpPr>
            <p:nvPr/>
          </p:nvSpPr>
          <p:spPr bwMode="gray">
            <a:xfrm>
              <a:off x="1536" y="1872"/>
              <a:ext cx="912" cy="144"/>
            </a:xfrm>
            <a:prstGeom prst="ellipse">
              <a:avLst/>
            </a:prstGeom>
            <a:solidFill>
              <a:srgbClr val="B2B2B2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gray">
            <a:xfrm>
              <a:off x="1536" y="3224"/>
              <a:ext cx="912" cy="144"/>
            </a:xfrm>
            <a:prstGeom prst="ellipse">
              <a:avLst/>
            </a:prstGeom>
            <a:solidFill>
              <a:srgbClr val="B2B2B2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945455" y="3200844"/>
            <a:ext cx="3131234" cy="2926595"/>
            <a:chOff x="5865460" y="2629158"/>
            <a:chExt cx="3131234" cy="2926595"/>
          </a:xfrm>
        </p:grpSpPr>
        <p:grpSp>
          <p:nvGrpSpPr>
            <p:cNvPr id="39" name="Group 15"/>
            <p:cNvGrpSpPr>
              <a:grpSpLocks/>
            </p:cNvGrpSpPr>
            <p:nvPr/>
          </p:nvGrpSpPr>
          <p:grpSpPr bwMode="auto">
            <a:xfrm rot="5400000">
              <a:off x="7011635" y="1530296"/>
              <a:ext cx="823913" cy="3116263"/>
              <a:chOff x="1529" y="1871"/>
              <a:chExt cx="919" cy="1497"/>
            </a:xfrm>
          </p:grpSpPr>
          <p:sp>
            <p:nvSpPr>
              <p:cNvPr id="40" name="Freeform 16"/>
              <p:cNvSpPr>
                <a:spLocks/>
              </p:cNvSpPr>
              <p:nvPr/>
            </p:nvSpPr>
            <p:spPr bwMode="gray">
              <a:xfrm>
                <a:off x="1529" y="1871"/>
                <a:ext cx="919" cy="1497"/>
              </a:xfrm>
              <a:custGeom>
                <a:avLst/>
                <a:gdLst>
                  <a:gd name="T0" fmla="*/ 7 w 919"/>
                  <a:gd name="T1" fmla="*/ 76 h 1497"/>
                  <a:gd name="T2" fmla="*/ 7 w 919"/>
                  <a:gd name="T3" fmla="*/ 1429 h 1497"/>
                  <a:gd name="T4" fmla="*/ 441 w 919"/>
                  <a:gd name="T5" fmla="*/ 1497 h 1497"/>
                  <a:gd name="T6" fmla="*/ 919 w 919"/>
                  <a:gd name="T7" fmla="*/ 1425 h 1497"/>
                  <a:gd name="T8" fmla="*/ 918 w 919"/>
                  <a:gd name="T9" fmla="*/ 73 h 1497"/>
                  <a:gd name="T10" fmla="*/ 414 w 919"/>
                  <a:gd name="T11" fmla="*/ 0 h 1497"/>
                  <a:gd name="T12" fmla="*/ 7 w 919"/>
                  <a:gd name="T13" fmla="*/ 76 h 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9" h="1497">
                    <a:moveTo>
                      <a:pt x="7" y="76"/>
                    </a:moveTo>
                    <a:cubicBezTo>
                      <a:pt x="7" y="76"/>
                      <a:pt x="7" y="752"/>
                      <a:pt x="7" y="1429"/>
                    </a:cubicBezTo>
                    <a:cubicBezTo>
                      <a:pt x="33" y="1477"/>
                      <a:pt x="289" y="1495"/>
                      <a:pt x="441" y="1497"/>
                    </a:cubicBezTo>
                    <a:cubicBezTo>
                      <a:pt x="593" y="1497"/>
                      <a:pt x="898" y="1486"/>
                      <a:pt x="919" y="1425"/>
                    </a:cubicBezTo>
                    <a:cubicBezTo>
                      <a:pt x="918" y="749"/>
                      <a:pt x="918" y="73"/>
                      <a:pt x="918" y="73"/>
                    </a:cubicBezTo>
                    <a:cubicBezTo>
                      <a:pt x="904" y="12"/>
                      <a:pt x="566" y="0"/>
                      <a:pt x="414" y="0"/>
                    </a:cubicBezTo>
                    <a:cubicBezTo>
                      <a:pt x="262" y="0"/>
                      <a:pt x="0" y="28"/>
                      <a:pt x="7" y="76"/>
                    </a:cubicBezTo>
                    <a:close/>
                  </a:path>
                </a:pathLst>
              </a:custGeom>
              <a:solidFill>
                <a:srgbClr val="B2B2B2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gray">
              <a:xfrm>
                <a:off x="1536" y="1872"/>
                <a:ext cx="912" cy="144"/>
              </a:xfrm>
              <a:prstGeom prst="ellipse">
                <a:avLst/>
              </a:prstGeom>
              <a:solidFill>
                <a:srgbClr val="B2B2B2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Oval 18"/>
              <p:cNvSpPr>
                <a:spLocks noChangeArrowheads="1"/>
              </p:cNvSpPr>
              <p:nvPr/>
            </p:nvSpPr>
            <p:spPr bwMode="gray">
              <a:xfrm>
                <a:off x="1536" y="3224"/>
                <a:ext cx="912" cy="144"/>
              </a:xfrm>
              <a:prstGeom prst="ellipse">
                <a:avLst/>
              </a:prstGeom>
              <a:solidFill>
                <a:srgbClr val="B2B2B2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3" name="Group 15"/>
            <p:cNvGrpSpPr>
              <a:grpSpLocks/>
            </p:cNvGrpSpPr>
            <p:nvPr/>
          </p:nvGrpSpPr>
          <p:grpSpPr bwMode="auto">
            <a:xfrm rot="5400000">
              <a:off x="7026606" y="2506300"/>
              <a:ext cx="823913" cy="3116263"/>
              <a:chOff x="1529" y="1871"/>
              <a:chExt cx="919" cy="1497"/>
            </a:xfrm>
          </p:grpSpPr>
          <p:sp>
            <p:nvSpPr>
              <p:cNvPr id="44" name="Freeform 16"/>
              <p:cNvSpPr>
                <a:spLocks/>
              </p:cNvSpPr>
              <p:nvPr/>
            </p:nvSpPr>
            <p:spPr bwMode="gray">
              <a:xfrm>
                <a:off x="1529" y="1871"/>
                <a:ext cx="919" cy="1497"/>
              </a:xfrm>
              <a:custGeom>
                <a:avLst/>
                <a:gdLst>
                  <a:gd name="T0" fmla="*/ 7 w 919"/>
                  <a:gd name="T1" fmla="*/ 76 h 1497"/>
                  <a:gd name="T2" fmla="*/ 7 w 919"/>
                  <a:gd name="T3" fmla="*/ 1429 h 1497"/>
                  <a:gd name="T4" fmla="*/ 441 w 919"/>
                  <a:gd name="T5" fmla="*/ 1497 h 1497"/>
                  <a:gd name="T6" fmla="*/ 919 w 919"/>
                  <a:gd name="T7" fmla="*/ 1425 h 1497"/>
                  <a:gd name="T8" fmla="*/ 918 w 919"/>
                  <a:gd name="T9" fmla="*/ 73 h 1497"/>
                  <a:gd name="T10" fmla="*/ 414 w 919"/>
                  <a:gd name="T11" fmla="*/ 0 h 1497"/>
                  <a:gd name="T12" fmla="*/ 7 w 919"/>
                  <a:gd name="T13" fmla="*/ 76 h 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9" h="1497">
                    <a:moveTo>
                      <a:pt x="7" y="76"/>
                    </a:moveTo>
                    <a:cubicBezTo>
                      <a:pt x="7" y="76"/>
                      <a:pt x="7" y="752"/>
                      <a:pt x="7" y="1429"/>
                    </a:cubicBezTo>
                    <a:cubicBezTo>
                      <a:pt x="33" y="1477"/>
                      <a:pt x="289" y="1495"/>
                      <a:pt x="441" y="1497"/>
                    </a:cubicBezTo>
                    <a:cubicBezTo>
                      <a:pt x="593" y="1497"/>
                      <a:pt x="898" y="1486"/>
                      <a:pt x="919" y="1425"/>
                    </a:cubicBezTo>
                    <a:cubicBezTo>
                      <a:pt x="918" y="749"/>
                      <a:pt x="918" y="73"/>
                      <a:pt x="918" y="73"/>
                    </a:cubicBezTo>
                    <a:cubicBezTo>
                      <a:pt x="904" y="12"/>
                      <a:pt x="566" y="0"/>
                      <a:pt x="414" y="0"/>
                    </a:cubicBezTo>
                    <a:cubicBezTo>
                      <a:pt x="262" y="0"/>
                      <a:pt x="0" y="28"/>
                      <a:pt x="7" y="76"/>
                    </a:cubicBezTo>
                    <a:close/>
                  </a:path>
                </a:pathLst>
              </a:custGeom>
              <a:solidFill>
                <a:srgbClr val="B2B2B2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gray">
              <a:xfrm>
                <a:off x="1536" y="1872"/>
                <a:ext cx="912" cy="144"/>
              </a:xfrm>
              <a:prstGeom prst="ellipse">
                <a:avLst/>
              </a:prstGeom>
              <a:solidFill>
                <a:srgbClr val="B2B2B2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Oval 18"/>
              <p:cNvSpPr>
                <a:spLocks noChangeArrowheads="1"/>
              </p:cNvSpPr>
              <p:nvPr/>
            </p:nvSpPr>
            <p:spPr bwMode="gray">
              <a:xfrm>
                <a:off x="1536" y="3224"/>
                <a:ext cx="912" cy="144"/>
              </a:xfrm>
              <a:prstGeom prst="ellipse">
                <a:avLst/>
              </a:prstGeom>
              <a:solidFill>
                <a:srgbClr val="B2B2B2">
                  <a:alpha val="10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6016530" y="2629158"/>
              <a:ext cx="273399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alt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Озат педагогикалық идеялар мен тәжірибелер таратылады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220679" y="3750225"/>
              <a:ext cx="27589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alt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Кәсіби құзыреттіліктері жетілдіріледі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23780" y="4632423"/>
              <a:ext cx="25561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TIMSS</a:t>
              </a:r>
              <a:r>
                <a:rPr lang="kk-KZ" alt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alt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PISA</a:t>
              </a:r>
              <a:r>
                <a:rPr lang="kk-KZ" alt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тапсырмаларымен жұмыс жетілдіріледі </a:t>
              </a:r>
              <a:endParaRPr lang="ru-RU" dirty="0"/>
            </a:p>
          </p:txBody>
        </p:sp>
      </p:grpSp>
      <p:sp>
        <p:nvSpPr>
          <p:cNvPr id="59" name="AutoShape 9"/>
          <p:cNvSpPr>
            <a:spLocks noChangeArrowheads="1"/>
          </p:cNvSpPr>
          <p:nvPr/>
        </p:nvSpPr>
        <p:spPr bwMode="gray">
          <a:xfrm rot="5400000">
            <a:off x="8454279" y="3029056"/>
            <a:ext cx="501759" cy="314897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AutoShape 9"/>
          <p:cNvSpPr>
            <a:spLocks noChangeArrowheads="1"/>
          </p:cNvSpPr>
          <p:nvPr/>
        </p:nvSpPr>
        <p:spPr bwMode="gray">
          <a:xfrm rot="5400000">
            <a:off x="5981036" y="4096520"/>
            <a:ext cx="501759" cy="314897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AutoShape 9"/>
          <p:cNvSpPr>
            <a:spLocks noChangeArrowheads="1"/>
          </p:cNvSpPr>
          <p:nvPr/>
        </p:nvSpPr>
        <p:spPr bwMode="gray">
          <a:xfrm rot="5400000">
            <a:off x="8327040" y="5018352"/>
            <a:ext cx="501759" cy="314897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5858" y="1842834"/>
            <a:ext cx="753870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Жобаның мақсаты: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математикалық сауаттылықты дамытуда пән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мұғалімдерінің құзыреттілік тәсілдемесін жетілдіру</a:t>
            </a:r>
            <a:r>
              <a:rPr lang="kk-K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ЖОБА</Template>
  <TotalTime>130</TotalTime>
  <Words>69</Words>
  <Application>Microsoft Office PowerPoint</Application>
  <PresentationFormat>Экран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«АРИФМЕТИКАЛЫҚ ЛОГИКА»  ЖОБАСЫ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«АРИФМЕТИКАЛЫҚ ЛОГИКА»  ЖОБАСЫ</dc:title>
  <dc:creator>Пользователь Windows</dc:creator>
  <cp:lastModifiedBy>Пользователь Windows</cp:lastModifiedBy>
  <cp:revision>14</cp:revision>
  <dcterms:created xsi:type="dcterms:W3CDTF">2021-09-16T10:13:19Z</dcterms:created>
  <dcterms:modified xsi:type="dcterms:W3CDTF">2021-09-29T12:17:04Z</dcterms:modified>
</cp:coreProperties>
</file>