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300" r:id="rId2"/>
    <p:sldId id="301" r:id="rId3"/>
    <p:sldId id="280" r:id="rId4"/>
    <p:sldId id="302" r:id="rId5"/>
    <p:sldId id="303" r:id="rId6"/>
    <p:sldId id="304" r:id="rId7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5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5BCE9-D5B1-4C37-B8FE-55F9C48D179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98A0C-E8BB-4496-B4BB-FF47CE716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6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7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4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7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1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5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3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8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0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2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0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0CF5-4E2B-45CF-B2C8-F57C3FAB254B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6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inura\Desktop\ed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7423" y="3338"/>
            <a:ext cx="7361081" cy="51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inura\Desktop\Республиканский метод совет\наклейка\4 (2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4765" r="62503" b="4230"/>
          <a:stretch/>
        </p:blipFill>
        <p:spPr bwMode="auto">
          <a:xfrm>
            <a:off x="323528" y="1419622"/>
            <a:ext cx="2154718" cy="22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46"/>
          <a:stretch/>
        </p:blipFill>
        <p:spPr bwMode="auto">
          <a:xfrm>
            <a:off x="2334230" y="2681280"/>
            <a:ext cx="5478130" cy="24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339752" y="1563639"/>
            <a:ext cx="5875586" cy="1121646"/>
          </a:xfrm>
        </p:spPr>
        <p:txBody>
          <a:bodyPr>
            <a:noAutofit/>
          </a:bodyPr>
          <a:lstStyle/>
          <a:p>
            <a:pPr>
              <a:tabLst>
                <a:tab pos="1192530" algn="l"/>
              </a:tabLst>
            </a:pPr>
            <a:r>
              <a:rPr lang="kk-KZ" sz="2400" b="1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«ОТАН ТАРИХЫНДАҒЫ 30 ЖЫЛ» </a:t>
            </a:r>
            <a:r>
              <a:rPr lang="ru-RU" sz="2400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kk-KZ" sz="2400" b="1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endParaRPr lang="ru-RU" sz="2400" kern="5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39752" y="2859782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Ә.А.Әуезова</a:t>
            </a:r>
          </a:p>
          <a:p>
            <a:pPr algn="l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Алматы облысы білімді дамыту </a:t>
            </a:r>
          </a:p>
          <a:p>
            <a:pPr algn="l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оқу-әдістемелік орталығының әдіскері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C:\Users\Ainura\Desktop\ornament-1-768x2046.gif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4282577">
            <a:off x="3230330" y="-699616"/>
            <a:ext cx="3625741" cy="65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6"/>
          <a:stretch/>
        </p:blipFill>
        <p:spPr bwMode="auto">
          <a:xfrm>
            <a:off x="251520" y="768493"/>
            <a:ext cx="8784976" cy="23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368383"/>
            <a:ext cx="4686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Жобаның мақсаты: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142990"/>
            <a:ext cx="8607330" cy="5737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тәуелсіздікке жету жолындағы оқиғалардың тарихи маңыздылығын дәріптеу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839185"/>
            <a:ext cx="860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Жобаға қатысушы контингент: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 bwMode="auto">
          <a:xfrm rot="5400000">
            <a:off x="538314" y="2462031"/>
            <a:ext cx="2160239" cy="2379679"/>
          </a:xfrm>
          <a:prstGeom prst="stripedRightArrow">
            <a:avLst>
              <a:gd name="adj1" fmla="val 70800"/>
              <a:gd name="adj2" fmla="val 50000"/>
            </a:avLst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ea typeface="Gulim" pitchFamily="34" charset="-127"/>
            </a:endParaRPr>
          </a:p>
        </p:txBody>
      </p:sp>
      <p:sp>
        <p:nvSpPr>
          <p:cNvPr id="14" name="Штриховая стрелка вправо 13"/>
          <p:cNvSpPr/>
          <p:nvPr/>
        </p:nvSpPr>
        <p:spPr bwMode="auto">
          <a:xfrm rot="5400000">
            <a:off x="3399633" y="2386793"/>
            <a:ext cx="1800200" cy="2170113"/>
          </a:xfrm>
          <a:prstGeom prst="stripedRightArrow">
            <a:avLst>
              <a:gd name="adj1" fmla="val 70800"/>
              <a:gd name="adj2" fmla="val 50000"/>
            </a:avLst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ea typeface="Gulim" pitchFamily="34" charset="-127"/>
            </a:endParaRPr>
          </a:p>
        </p:txBody>
      </p:sp>
      <p:sp>
        <p:nvSpPr>
          <p:cNvPr id="15" name="Штриховая стрелка вправо 14"/>
          <p:cNvSpPr/>
          <p:nvPr/>
        </p:nvSpPr>
        <p:spPr bwMode="auto">
          <a:xfrm rot="5400000">
            <a:off x="6299997" y="2272513"/>
            <a:ext cx="1571638" cy="2170113"/>
          </a:xfrm>
          <a:prstGeom prst="stripedRightArrow">
            <a:avLst>
              <a:gd name="adj1" fmla="val 70800"/>
              <a:gd name="adj2" fmla="val 50000"/>
            </a:avLst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ea typeface="Gulim" pitchFamily="34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4990" y="3066169"/>
            <a:ext cx="15767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ехникалық </a:t>
            </a: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кәсіптік білім беру </a:t>
            </a: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оқытушылары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6816" y="2940464"/>
            <a:ext cx="1357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орта білім беру педагогтері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13570" y="2848519"/>
            <a:ext cx="135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</a:t>
            </a: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 ұйым тәрбиешілері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inura\Desktop\94924371_S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3726067"/>
            <a:ext cx="9144000" cy="13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831" y="3756343"/>
            <a:ext cx="2160264" cy="1214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687" t="15197" r="4687" b="19560"/>
          <a:stretch/>
        </p:blipFill>
        <p:spPr>
          <a:xfrm>
            <a:off x="4859787" y="3284821"/>
            <a:ext cx="1914506" cy="1078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6"/>
          <a:stretch/>
        </p:blipFill>
        <p:spPr bwMode="auto">
          <a:xfrm>
            <a:off x="318005" y="571486"/>
            <a:ext cx="8470065" cy="18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09742" y="2202798"/>
            <a:ext cx="171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 </a:t>
            </a:r>
          </a:p>
          <a:p>
            <a:pPr algn="ctr">
              <a:defRPr/>
            </a:pPr>
            <a:r>
              <a:rPr lang="kk-KZ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іс-шаралары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879361"/>
            <a:ext cx="7072330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Челлендж. «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тірегім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kk-KZ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Мерзімі: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2021 жыл, ақпан - қаңтар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Қатысушылар: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дейінгі, жалпы орта, техникалық және кәсіптік білім беру  ұйымдарының педагогтері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4353123"/>
            <a:ext cx="5923876" cy="790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/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 rot="16200000">
            <a:off x="-45705" y="2188797"/>
            <a:ext cx="3260234" cy="882871"/>
            <a:chOff x="564" y="2003"/>
            <a:chExt cx="2658" cy="86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1" name="Freeform 20"/>
            <p:cNvSpPr>
              <a:spLocks/>
            </p:cNvSpPr>
            <p:nvPr/>
          </p:nvSpPr>
          <p:spPr bwMode="invGray">
            <a:xfrm>
              <a:off x="564" y="2003"/>
              <a:ext cx="1318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invGray">
            <a:xfrm flipH="1">
              <a:off x="1941" y="2003"/>
              <a:ext cx="1281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57158" y="214296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Жобаның жүзеге асырылу мерзімі: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ж., қаңтар – желтоқсан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070" y="3326094"/>
            <a:ext cx="1877914" cy="1144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1915" y="3803955"/>
            <a:ext cx="1815594" cy="113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4051" y="3373059"/>
            <a:ext cx="1754020" cy="10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5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inura\Desktop\94924371_S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3744694"/>
            <a:ext cx="9144000" cy="141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8867" b="8867"/>
          <a:stretch/>
        </p:blipFill>
        <p:spPr>
          <a:xfrm>
            <a:off x="5411694" y="3075806"/>
            <a:ext cx="2184642" cy="107048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6"/>
          <a:stretch/>
        </p:blipFill>
        <p:spPr bwMode="auto">
          <a:xfrm>
            <a:off x="300494" y="421320"/>
            <a:ext cx="8663994" cy="27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940743"/>
            <a:ext cx="171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 </a:t>
            </a:r>
          </a:p>
          <a:p>
            <a:pPr algn="ctr">
              <a:defRPr/>
            </a:pPr>
            <a:r>
              <a:rPr lang="kk-KZ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іс-шаралары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89969" y="1696588"/>
            <a:ext cx="7072330" cy="196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ІІ.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«Тәуелсіздікке 30 жыл: жетістіктер мен келешегі»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 алаң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Мерзімі: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жыл, қазан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Қатысушылар: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 пәні мұғалімдері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4353123"/>
            <a:ext cx="5923876" cy="790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/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 rot="16200000">
            <a:off x="-11973" y="1881235"/>
            <a:ext cx="3260234" cy="882871"/>
            <a:chOff x="564" y="2003"/>
            <a:chExt cx="2658" cy="86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1" name="Freeform 20"/>
            <p:cNvSpPr>
              <a:spLocks/>
            </p:cNvSpPr>
            <p:nvPr/>
          </p:nvSpPr>
          <p:spPr bwMode="invGray">
            <a:xfrm>
              <a:off x="564" y="2003"/>
              <a:ext cx="1318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invGray">
            <a:xfrm flipH="1">
              <a:off x="1941" y="2003"/>
              <a:ext cx="1281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000" y="3147814"/>
            <a:ext cx="2271752" cy="139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338" y="3901738"/>
            <a:ext cx="1885114" cy="1069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0" y="3735433"/>
            <a:ext cx="2157524" cy="12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4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inura\Desktop\94924371_S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3672758"/>
            <a:ext cx="9144000" cy="15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30" y="2951848"/>
            <a:ext cx="1810294" cy="1355973"/>
          </a:xfrm>
          <a:prstGeom prst="rect">
            <a:avLst/>
          </a:prstGeom>
        </p:spPr>
      </p:pic>
      <p:pic>
        <p:nvPicPr>
          <p:cNvPr id="2050" name="Picture 2" descr="Тәуелсіздік - ел бақыты » «Өскен өңір» - Шиелі аудандық газет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90" y="2965941"/>
            <a:ext cx="1963472" cy="13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6"/>
          <a:stretch/>
        </p:blipFill>
        <p:spPr bwMode="auto">
          <a:xfrm>
            <a:off x="248759" y="253648"/>
            <a:ext cx="8646482" cy="27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97215" y="1888040"/>
            <a:ext cx="171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 </a:t>
            </a:r>
          </a:p>
          <a:p>
            <a:pPr algn="ctr">
              <a:defRPr/>
            </a:pPr>
            <a:r>
              <a:rPr lang="kk-KZ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іс-шаралары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21841" y="1875936"/>
            <a:ext cx="7072330" cy="1704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ІІІ.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«Тәуелсіздік белестері»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фотохроника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Мерзімі: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жыл, қараша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Қатысушылар: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 мұғалімдері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4353123"/>
            <a:ext cx="5923876" cy="790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/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 rot="16200000">
            <a:off x="-45704" y="1898941"/>
            <a:ext cx="3260234" cy="882871"/>
            <a:chOff x="564" y="2003"/>
            <a:chExt cx="2658" cy="86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1" name="Freeform 20"/>
            <p:cNvSpPr>
              <a:spLocks/>
            </p:cNvSpPr>
            <p:nvPr/>
          </p:nvSpPr>
          <p:spPr bwMode="invGray">
            <a:xfrm>
              <a:off x="564" y="2003"/>
              <a:ext cx="1318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invGray">
            <a:xfrm flipH="1">
              <a:off x="1941" y="2003"/>
              <a:ext cx="1281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pic>
        <p:nvPicPr>
          <p:cNvPr id="2054" name="Picture 6" descr="АУДАН ӘКІМІ МҰХТАР ОРАЗБАЕВТЫҢ 16 ЖЕЛТОҚСАН - ҚАЗАҚСТАН РЕСПУБЛИКАСЫНЫҢ  ТӘУЕЛСІЗДІК КҮНІ МЕРЕКЕСІМЕН ҚҰТТЫҚТАУЫ » Толқын - Арал аудандық  қоғамдық-саяси газе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66" y="3819032"/>
            <a:ext cx="2047272" cy="12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834" y="2995711"/>
            <a:ext cx="1735614" cy="11806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3266" t="4363" r="3266" b="2379"/>
          <a:stretch/>
        </p:blipFill>
        <p:spPr>
          <a:xfrm>
            <a:off x="2703102" y="3655706"/>
            <a:ext cx="1886973" cy="13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0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inura\Desktop\94924371_S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3209553"/>
            <a:ext cx="9144000" cy="19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455" y="3354127"/>
            <a:ext cx="2471691" cy="1644798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6"/>
          <a:stretch/>
        </p:blipFill>
        <p:spPr bwMode="auto">
          <a:xfrm>
            <a:off x="248759" y="267468"/>
            <a:ext cx="8646482" cy="22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991025"/>
            <a:ext cx="171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 </a:t>
            </a:r>
          </a:p>
          <a:p>
            <a:pPr algn="ctr">
              <a:defRPr/>
            </a:pPr>
            <a:r>
              <a:rPr lang="kk-KZ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іс-шаралары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25848" y="1575447"/>
            <a:ext cx="7072330" cy="2601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ІҮ. «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 бастауы - Желтоқсан оқиғасына 35 жыл»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Мерзімі: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жыл, желтоқсан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Қатысушылар: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тарих пәні мұғалімдері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4353123"/>
            <a:ext cx="5923876" cy="790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/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 rot="16200000">
            <a:off x="-45704" y="1990235"/>
            <a:ext cx="3260234" cy="882871"/>
            <a:chOff x="564" y="2003"/>
            <a:chExt cx="2658" cy="86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1" name="Freeform 20"/>
            <p:cNvSpPr>
              <a:spLocks/>
            </p:cNvSpPr>
            <p:nvPr/>
          </p:nvSpPr>
          <p:spPr bwMode="invGray">
            <a:xfrm>
              <a:off x="564" y="2003"/>
              <a:ext cx="1318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invGray">
            <a:xfrm flipH="1">
              <a:off x="1941" y="2003"/>
              <a:ext cx="1281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9674" r="1484" b="10351"/>
          <a:stretch/>
        </p:blipFill>
        <p:spPr>
          <a:xfrm>
            <a:off x="1714480" y="3527445"/>
            <a:ext cx="2612657" cy="13084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880" y="3064069"/>
            <a:ext cx="1871028" cy="19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92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160</Words>
  <Application>Microsoft Office PowerPoint</Application>
  <PresentationFormat>Экран (16:9)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SimSun</vt:lpstr>
      <vt:lpstr>Arial</vt:lpstr>
      <vt:lpstr>Calibri</vt:lpstr>
      <vt:lpstr>Gulim</vt:lpstr>
      <vt:lpstr>Mangal</vt:lpstr>
      <vt:lpstr>Times New Roman</vt:lpstr>
      <vt:lpstr>Тема Office</vt:lpstr>
      <vt:lpstr>«ОТАН ТАРИХЫНДАҒЫ 30 ЖЫЛ»  жобасы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САМООПРЕДЕЛЕНИЕ И ОРИЕНТАЦИЯ ШКОЛЬНИКОВ КАРАГАНДИНСКОЙ ОБЛАСТИ: СОСТОЯНИЕ И ПЕРСПЕКТИВЫ</dc:title>
  <dc:creator>Olga</dc:creator>
  <cp:lastModifiedBy>Пользователь Windows</cp:lastModifiedBy>
  <cp:revision>208</cp:revision>
  <cp:lastPrinted>2018-12-07T05:33:05Z</cp:lastPrinted>
  <dcterms:created xsi:type="dcterms:W3CDTF">2018-11-27T09:56:48Z</dcterms:created>
  <dcterms:modified xsi:type="dcterms:W3CDTF">2021-09-16T11:18:42Z</dcterms:modified>
</cp:coreProperties>
</file>