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2" r:id="rId2"/>
    <p:sldId id="287" r:id="rId3"/>
    <p:sldId id="289" r:id="rId4"/>
    <p:sldId id="29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6666FF"/>
    <a:srgbClr val="3366FF"/>
    <a:srgbClr val="FF00FF"/>
    <a:srgbClr val="CC00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4660"/>
  </p:normalViewPr>
  <p:slideViewPr>
    <p:cSldViewPr>
      <p:cViewPr varScale="1">
        <p:scale>
          <a:sx n="69" d="100"/>
          <a:sy n="69" d="100"/>
        </p:scale>
        <p:origin x="133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7AD179-FB7C-402A-A5DD-82612499AAFF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E5DF8675-0739-4F04-9A05-7D7B0D7CCC56}">
      <dgm:prSet phldrT="[Текст]" custT="1"/>
      <dgm:spPr/>
      <dgm:t>
        <a:bodyPr/>
        <a:lstStyle/>
        <a:p>
          <a:r>
            <a:rPr lang="kk-KZ" sz="1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Панельдік сессия </a:t>
          </a:r>
          <a:endParaRPr lang="ru-RU" sz="15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9247A8-A72E-452B-9CD5-D84D638FB4FC}" type="parTrans" cxnId="{B646CC7C-2BAB-488B-BB6A-1C7C5F8B58BF}">
      <dgm:prSet/>
      <dgm:spPr/>
      <dgm:t>
        <a:bodyPr/>
        <a:lstStyle/>
        <a:p>
          <a:endParaRPr lang="ru-RU"/>
        </a:p>
      </dgm:t>
    </dgm:pt>
    <dgm:pt modelId="{D2862CF7-E747-4FFA-9DA1-41518252FDA7}" type="sibTrans" cxnId="{B646CC7C-2BAB-488B-BB6A-1C7C5F8B58BF}">
      <dgm:prSet/>
      <dgm:spPr/>
      <dgm:t>
        <a:bodyPr/>
        <a:lstStyle/>
        <a:p>
          <a:endParaRPr lang="ru-RU"/>
        </a:p>
      </dgm:t>
    </dgm:pt>
    <dgm:pt modelId="{FD924B1B-33DB-4C1C-B882-17B2E8C2386E}">
      <dgm:prSet phldrT="[Текст]" custT="1"/>
      <dgm:spPr/>
      <dgm:t>
        <a:bodyPr/>
        <a:lstStyle/>
        <a:p>
          <a:r>
            <a:rPr lang="kk-KZ" sz="1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Ашық есік күні </a:t>
          </a:r>
          <a:endParaRPr lang="ru-RU" sz="15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BE86D4-30F7-4EF2-AC80-24A6B1AF8ED1}" type="parTrans" cxnId="{E6DB48AD-5FAA-4F09-9B16-277DBB523758}">
      <dgm:prSet/>
      <dgm:spPr/>
      <dgm:t>
        <a:bodyPr/>
        <a:lstStyle/>
        <a:p>
          <a:endParaRPr lang="ru-RU"/>
        </a:p>
      </dgm:t>
    </dgm:pt>
    <dgm:pt modelId="{C9C45847-6AA4-4A0C-87DC-8D70FA2C2A05}" type="sibTrans" cxnId="{E6DB48AD-5FAA-4F09-9B16-277DBB523758}">
      <dgm:prSet/>
      <dgm:spPr/>
      <dgm:t>
        <a:bodyPr/>
        <a:lstStyle/>
        <a:p>
          <a:endParaRPr lang="ru-RU"/>
        </a:p>
      </dgm:t>
    </dgm:pt>
    <dgm:pt modelId="{FBC111EA-3425-42E0-AA77-12EB37408B63}">
      <dgm:prSet phldrT="[Текст]" custT="1"/>
      <dgm:spPr/>
      <dgm:t>
        <a:bodyPr/>
        <a:lstStyle/>
        <a:p>
          <a:r>
            <a:rPr lang="kk-KZ" sz="1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Облыстық</a:t>
          </a:r>
        </a:p>
        <a:p>
          <a:r>
            <a:rPr lang="kk-KZ" sz="1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семинар</a:t>
          </a:r>
          <a:endParaRPr lang="ru-RU" sz="15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10D3DC-97DC-42FA-BBD0-02E0FB7E90AB}" type="parTrans" cxnId="{734C65E7-2935-462A-9D70-162626639147}">
      <dgm:prSet/>
      <dgm:spPr/>
      <dgm:t>
        <a:bodyPr/>
        <a:lstStyle/>
        <a:p>
          <a:endParaRPr lang="ru-RU"/>
        </a:p>
      </dgm:t>
    </dgm:pt>
    <dgm:pt modelId="{80CD9B7E-2D57-423E-94BC-13435FF5004B}" type="sibTrans" cxnId="{734C65E7-2935-462A-9D70-162626639147}">
      <dgm:prSet/>
      <dgm:spPr/>
      <dgm:t>
        <a:bodyPr/>
        <a:lstStyle/>
        <a:p>
          <a:endParaRPr lang="ru-RU"/>
        </a:p>
      </dgm:t>
    </dgm:pt>
    <dgm:pt modelId="{AD07E250-EEEA-4ABB-8559-4C3F27030916}">
      <dgm:prSet phldrT="[Текст]" custT="1"/>
      <dgm:spPr/>
      <dgm:t>
        <a:bodyPr/>
        <a:lstStyle/>
        <a:p>
          <a:r>
            <a:rPr lang="kk-KZ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Педагогикалық проспект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9A601B-C703-438D-A403-7A10C2246605}" type="parTrans" cxnId="{40ACF520-C95E-4A5B-94D0-114607F13F65}">
      <dgm:prSet/>
      <dgm:spPr/>
      <dgm:t>
        <a:bodyPr/>
        <a:lstStyle/>
        <a:p>
          <a:endParaRPr lang="ru-RU"/>
        </a:p>
      </dgm:t>
    </dgm:pt>
    <dgm:pt modelId="{AEBBC7BC-48DD-4654-B917-BA95EF91D855}" type="sibTrans" cxnId="{40ACF520-C95E-4A5B-94D0-114607F13F65}">
      <dgm:prSet/>
      <dgm:spPr/>
      <dgm:t>
        <a:bodyPr/>
        <a:lstStyle/>
        <a:p>
          <a:endParaRPr lang="ru-RU"/>
        </a:p>
      </dgm:t>
    </dgm:pt>
    <dgm:pt modelId="{E741C034-6D67-46D5-8D3C-C7CBDD9FFCA4}">
      <dgm:prSet phldrT="[Текст]" custT="1"/>
      <dgm:spPr/>
      <dgm:t>
        <a:bodyPr/>
        <a:lstStyle/>
        <a:p>
          <a:r>
            <a:rPr lang="kk-KZ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Дискуссиялық алаң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DF4949-50CA-434F-81AF-60D50E7D219F}" type="parTrans" cxnId="{A26E4EF7-5204-4112-ABF2-408B4EFCC051}">
      <dgm:prSet/>
      <dgm:spPr/>
      <dgm:t>
        <a:bodyPr/>
        <a:lstStyle/>
        <a:p>
          <a:endParaRPr lang="ru-RU"/>
        </a:p>
      </dgm:t>
    </dgm:pt>
    <dgm:pt modelId="{166336F1-7DB2-4D5F-893F-BAC169EE6239}" type="sibTrans" cxnId="{A26E4EF7-5204-4112-ABF2-408B4EFCC051}">
      <dgm:prSet/>
      <dgm:spPr/>
      <dgm:t>
        <a:bodyPr/>
        <a:lstStyle/>
        <a:p>
          <a:endParaRPr lang="ru-RU"/>
        </a:p>
      </dgm:t>
    </dgm:pt>
    <dgm:pt modelId="{24B1D9BB-30ED-40D7-8711-A3B8178C119A}">
      <dgm:prSet phldrT="[Текст]" custT="1"/>
      <dgm:spPr/>
      <dgm:t>
        <a:bodyPr/>
        <a:lstStyle/>
        <a:p>
          <a:r>
            <a:rPr lang="kk-KZ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Республикалық </a:t>
          </a:r>
          <a:r>
            <a:rPr lang="kk-KZ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семинар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15B671-768A-4ED0-B6D2-2199ACD4D318}" type="parTrans" cxnId="{436E8CF3-A24D-42D7-8558-BF5F92F0CE7B}">
      <dgm:prSet/>
      <dgm:spPr/>
      <dgm:t>
        <a:bodyPr/>
        <a:lstStyle/>
        <a:p>
          <a:endParaRPr lang="ru-RU"/>
        </a:p>
      </dgm:t>
    </dgm:pt>
    <dgm:pt modelId="{E994C942-74EB-4208-BCA9-91E5D8912954}" type="sibTrans" cxnId="{436E8CF3-A24D-42D7-8558-BF5F92F0CE7B}">
      <dgm:prSet/>
      <dgm:spPr/>
      <dgm:t>
        <a:bodyPr/>
        <a:lstStyle/>
        <a:p>
          <a:endParaRPr lang="ru-RU"/>
        </a:p>
      </dgm:t>
    </dgm:pt>
    <dgm:pt modelId="{6E7D4AE4-BE0C-48F2-B3E0-E29308B24928}">
      <dgm:prSet phldrT="[Текст]" custT="1"/>
      <dgm:spPr/>
      <dgm:t>
        <a:bodyPr/>
        <a:lstStyle/>
        <a:p>
          <a:r>
            <a:rPr lang="kk-KZ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Педагогикалық</a:t>
          </a:r>
          <a:r>
            <a:rPr lang="kk-KZ" sz="1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идеялар аукционы </a:t>
          </a:r>
          <a:endParaRPr lang="ru-RU" sz="13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12F2BA-3868-41F4-907A-3AF91FD1AD42}" type="sibTrans" cxnId="{EC8D6A54-A7F0-422C-B8D7-9E7B90286F06}">
      <dgm:prSet/>
      <dgm:spPr/>
      <dgm:t>
        <a:bodyPr/>
        <a:lstStyle/>
        <a:p>
          <a:endParaRPr lang="ru-RU"/>
        </a:p>
      </dgm:t>
    </dgm:pt>
    <dgm:pt modelId="{9FB72D45-F5D6-4E7F-A7F1-B9166CF1D049}" type="parTrans" cxnId="{EC8D6A54-A7F0-422C-B8D7-9E7B90286F06}">
      <dgm:prSet/>
      <dgm:spPr/>
      <dgm:t>
        <a:bodyPr/>
        <a:lstStyle/>
        <a:p>
          <a:endParaRPr lang="ru-RU"/>
        </a:p>
      </dgm:t>
    </dgm:pt>
    <dgm:pt modelId="{078099A4-01A7-487A-BEA9-0E1065409777}" type="pres">
      <dgm:prSet presAssocID="{EB7AD179-FB7C-402A-A5DD-82612499AAFF}" presName="compositeShape" presStyleCnt="0">
        <dgm:presLayoutVars>
          <dgm:chMax val="7"/>
          <dgm:dir/>
          <dgm:resizeHandles val="exact"/>
        </dgm:presLayoutVars>
      </dgm:prSet>
      <dgm:spPr/>
    </dgm:pt>
    <dgm:pt modelId="{5D07F754-BB68-46BF-80BD-8D94E07782B9}" type="pres">
      <dgm:prSet presAssocID="{EB7AD179-FB7C-402A-A5DD-82612499AAFF}" presName="wedge1" presStyleLbl="node1" presStyleIdx="0" presStyleCnt="7"/>
      <dgm:spPr/>
      <dgm:t>
        <a:bodyPr/>
        <a:lstStyle/>
        <a:p>
          <a:endParaRPr lang="ru-RU"/>
        </a:p>
      </dgm:t>
    </dgm:pt>
    <dgm:pt modelId="{E30A255A-5427-4C35-B75C-744069B5A8A1}" type="pres">
      <dgm:prSet presAssocID="{EB7AD179-FB7C-402A-A5DD-82612499AAFF}" presName="dummy1a" presStyleCnt="0"/>
      <dgm:spPr/>
    </dgm:pt>
    <dgm:pt modelId="{F11D221E-7056-48AB-9B7A-BB9B7A795375}" type="pres">
      <dgm:prSet presAssocID="{EB7AD179-FB7C-402A-A5DD-82612499AAFF}" presName="dummy1b" presStyleCnt="0"/>
      <dgm:spPr/>
    </dgm:pt>
    <dgm:pt modelId="{245E6881-AA02-46E1-ABDE-DD607792447D}" type="pres">
      <dgm:prSet presAssocID="{EB7AD179-FB7C-402A-A5DD-82612499AAFF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D0A3C-291A-4B83-B4FE-DAA8880BF1AE}" type="pres">
      <dgm:prSet presAssocID="{EB7AD179-FB7C-402A-A5DD-82612499AAFF}" presName="wedge2" presStyleLbl="node1" presStyleIdx="1" presStyleCnt="7"/>
      <dgm:spPr/>
      <dgm:t>
        <a:bodyPr/>
        <a:lstStyle/>
        <a:p>
          <a:endParaRPr lang="ru-RU"/>
        </a:p>
      </dgm:t>
    </dgm:pt>
    <dgm:pt modelId="{EC1FCF9C-2264-4C56-A810-F7AFAE6DD461}" type="pres">
      <dgm:prSet presAssocID="{EB7AD179-FB7C-402A-A5DD-82612499AAFF}" presName="dummy2a" presStyleCnt="0"/>
      <dgm:spPr/>
    </dgm:pt>
    <dgm:pt modelId="{630316BB-3A77-4378-8A0A-68D05AEF14B8}" type="pres">
      <dgm:prSet presAssocID="{EB7AD179-FB7C-402A-A5DD-82612499AAFF}" presName="dummy2b" presStyleCnt="0"/>
      <dgm:spPr/>
    </dgm:pt>
    <dgm:pt modelId="{BEAE6854-B406-4D7B-8724-544ABBCB5FDC}" type="pres">
      <dgm:prSet presAssocID="{EB7AD179-FB7C-402A-A5DD-82612499AAFF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5A6B6-A219-4B5E-9D7F-1810FA9FD266}" type="pres">
      <dgm:prSet presAssocID="{EB7AD179-FB7C-402A-A5DD-82612499AAFF}" presName="wedge3" presStyleLbl="node1" presStyleIdx="2" presStyleCnt="7" custScaleX="107180"/>
      <dgm:spPr/>
      <dgm:t>
        <a:bodyPr/>
        <a:lstStyle/>
        <a:p>
          <a:endParaRPr lang="ru-RU"/>
        </a:p>
      </dgm:t>
    </dgm:pt>
    <dgm:pt modelId="{6F0F0F49-58BF-4FE0-9649-5DD02E1834D4}" type="pres">
      <dgm:prSet presAssocID="{EB7AD179-FB7C-402A-A5DD-82612499AAFF}" presName="dummy3a" presStyleCnt="0"/>
      <dgm:spPr/>
    </dgm:pt>
    <dgm:pt modelId="{9A9D3864-F23C-4253-B5E1-BD573F6126A0}" type="pres">
      <dgm:prSet presAssocID="{EB7AD179-FB7C-402A-A5DD-82612499AAFF}" presName="dummy3b" presStyleCnt="0"/>
      <dgm:spPr/>
    </dgm:pt>
    <dgm:pt modelId="{86FE0A9A-A30E-4C3F-8BF8-151FC75DE59F}" type="pres">
      <dgm:prSet presAssocID="{EB7AD179-FB7C-402A-A5DD-82612499AAFF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DFE9B-C926-454F-8235-A31CFD54BEAB}" type="pres">
      <dgm:prSet presAssocID="{EB7AD179-FB7C-402A-A5DD-82612499AAFF}" presName="wedge4" presStyleLbl="node1" presStyleIdx="3" presStyleCnt="7"/>
      <dgm:spPr/>
      <dgm:t>
        <a:bodyPr/>
        <a:lstStyle/>
        <a:p>
          <a:endParaRPr lang="ru-RU"/>
        </a:p>
      </dgm:t>
    </dgm:pt>
    <dgm:pt modelId="{FB5ACCF6-F346-403B-A616-8D5069DECA86}" type="pres">
      <dgm:prSet presAssocID="{EB7AD179-FB7C-402A-A5DD-82612499AAFF}" presName="dummy4a" presStyleCnt="0"/>
      <dgm:spPr/>
    </dgm:pt>
    <dgm:pt modelId="{713DD641-8A52-48B7-ADD6-BE8C0A0193F0}" type="pres">
      <dgm:prSet presAssocID="{EB7AD179-FB7C-402A-A5DD-82612499AAFF}" presName="dummy4b" presStyleCnt="0"/>
      <dgm:spPr/>
    </dgm:pt>
    <dgm:pt modelId="{3EFA6394-FF09-4D25-9966-A3F1141CC48C}" type="pres">
      <dgm:prSet presAssocID="{EB7AD179-FB7C-402A-A5DD-82612499AAFF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26146-8D58-4673-9013-99B36B627980}" type="pres">
      <dgm:prSet presAssocID="{EB7AD179-FB7C-402A-A5DD-82612499AAFF}" presName="wedge5" presStyleLbl="node1" presStyleIdx="4" presStyleCnt="7"/>
      <dgm:spPr/>
      <dgm:t>
        <a:bodyPr/>
        <a:lstStyle/>
        <a:p>
          <a:endParaRPr lang="ru-RU"/>
        </a:p>
      </dgm:t>
    </dgm:pt>
    <dgm:pt modelId="{B4E01A00-E9D8-4FB9-BD83-69CEE7E140EB}" type="pres">
      <dgm:prSet presAssocID="{EB7AD179-FB7C-402A-A5DD-82612499AAFF}" presName="dummy5a" presStyleCnt="0"/>
      <dgm:spPr/>
    </dgm:pt>
    <dgm:pt modelId="{52A93C2E-FCE9-46F5-83D4-BD8B38A1A945}" type="pres">
      <dgm:prSet presAssocID="{EB7AD179-FB7C-402A-A5DD-82612499AAFF}" presName="dummy5b" presStyleCnt="0"/>
      <dgm:spPr/>
    </dgm:pt>
    <dgm:pt modelId="{416235BA-6BEA-479C-B45D-199C5F600DD2}" type="pres">
      <dgm:prSet presAssocID="{EB7AD179-FB7C-402A-A5DD-82612499AAFF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9BA70-A0FD-4E9A-92FB-E5A986C12187}" type="pres">
      <dgm:prSet presAssocID="{EB7AD179-FB7C-402A-A5DD-82612499AAFF}" presName="wedge6" presStyleLbl="node1" presStyleIdx="5" presStyleCnt="7" custScaleX="101274" custScaleY="111081"/>
      <dgm:spPr/>
      <dgm:t>
        <a:bodyPr/>
        <a:lstStyle/>
        <a:p>
          <a:endParaRPr lang="ru-RU"/>
        </a:p>
      </dgm:t>
    </dgm:pt>
    <dgm:pt modelId="{722E01EB-9CE7-4531-9C7C-75898E4D25D2}" type="pres">
      <dgm:prSet presAssocID="{EB7AD179-FB7C-402A-A5DD-82612499AAFF}" presName="dummy6a" presStyleCnt="0"/>
      <dgm:spPr/>
    </dgm:pt>
    <dgm:pt modelId="{F9ED9083-D2E6-4ACC-A7D8-069D75CE499A}" type="pres">
      <dgm:prSet presAssocID="{EB7AD179-FB7C-402A-A5DD-82612499AAFF}" presName="dummy6b" presStyleCnt="0"/>
      <dgm:spPr/>
    </dgm:pt>
    <dgm:pt modelId="{E8E96506-CFD3-4547-8F1C-9038D045C186}" type="pres">
      <dgm:prSet presAssocID="{EB7AD179-FB7C-402A-A5DD-82612499AAFF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F4987-1FD6-47E8-9329-813EB0A4370D}" type="pres">
      <dgm:prSet presAssocID="{EB7AD179-FB7C-402A-A5DD-82612499AAFF}" presName="wedge7" presStyleLbl="node1" presStyleIdx="6" presStyleCnt="7"/>
      <dgm:spPr/>
      <dgm:t>
        <a:bodyPr/>
        <a:lstStyle/>
        <a:p>
          <a:endParaRPr lang="ru-RU"/>
        </a:p>
      </dgm:t>
    </dgm:pt>
    <dgm:pt modelId="{068CFF47-892A-4D3B-9A7F-FF6B39041CA9}" type="pres">
      <dgm:prSet presAssocID="{EB7AD179-FB7C-402A-A5DD-82612499AAFF}" presName="dummy7a" presStyleCnt="0"/>
      <dgm:spPr/>
    </dgm:pt>
    <dgm:pt modelId="{506F4FF5-CE84-4A77-998E-003B683F8C70}" type="pres">
      <dgm:prSet presAssocID="{EB7AD179-FB7C-402A-A5DD-82612499AAFF}" presName="dummy7b" presStyleCnt="0"/>
      <dgm:spPr/>
    </dgm:pt>
    <dgm:pt modelId="{BC151CAC-B5D9-4EFF-8BDD-95A7D5C1571B}" type="pres">
      <dgm:prSet presAssocID="{EB7AD179-FB7C-402A-A5DD-82612499AAFF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1EC1C-0C64-4D33-ABC6-CE8C42A3C0DB}" type="pres">
      <dgm:prSet presAssocID="{D2862CF7-E747-4FFA-9DA1-41518252FDA7}" presName="arrowWedge1" presStyleLbl="fgSibTrans2D1" presStyleIdx="0" presStyleCnt="7"/>
      <dgm:spPr/>
    </dgm:pt>
    <dgm:pt modelId="{CFF7FC20-ED00-4327-AC27-ADA825B60681}" type="pres">
      <dgm:prSet presAssocID="{AEBBC7BC-48DD-4654-B917-BA95EF91D855}" presName="arrowWedge2" presStyleLbl="fgSibTrans2D1" presStyleIdx="1" presStyleCnt="7"/>
      <dgm:spPr/>
    </dgm:pt>
    <dgm:pt modelId="{5480627E-8304-4E56-9802-E7186BD55F10}" type="pres">
      <dgm:prSet presAssocID="{166336F1-7DB2-4D5F-893F-BAC169EE6239}" presName="arrowWedge3" presStyleLbl="fgSibTrans2D1" presStyleIdx="2" presStyleCnt="7"/>
      <dgm:spPr/>
    </dgm:pt>
    <dgm:pt modelId="{87C42002-79D9-40EA-A4F0-DB004C3869D5}" type="pres">
      <dgm:prSet presAssocID="{E994C942-74EB-4208-BCA9-91E5D8912954}" presName="arrowWedge4" presStyleLbl="fgSibTrans2D1" presStyleIdx="3" presStyleCnt="7"/>
      <dgm:spPr/>
    </dgm:pt>
    <dgm:pt modelId="{844CCC94-8553-4AD0-9499-79C40B7AC9E5}" type="pres">
      <dgm:prSet presAssocID="{7A12F2BA-3868-41F4-907A-3AF91FD1AD42}" presName="arrowWedge5" presStyleLbl="fgSibTrans2D1" presStyleIdx="4" presStyleCnt="7" custScaleX="103848" custScaleY="101284"/>
      <dgm:spPr/>
    </dgm:pt>
    <dgm:pt modelId="{1CF7C603-6938-45AB-B33E-21C64249D01E}" type="pres">
      <dgm:prSet presAssocID="{C9C45847-6AA4-4A0C-87DC-8D70FA2C2A05}" presName="arrowWedge6" presStyleLbl="fgSibTrans2D1" presStyleIdx="5" presStyleCnt="7"/>
      <dgm:spPr/>
    </dgm:pt>
    <dgm:pt modelId="{920ED20F-2F22-4B47-B4C4-C36CB97D5A52}" type="pres">
      <dgm:prSet presAssocID="{80CD9B7E-2D57-423E-94BC-13435FF5004B}" presName="arrowWedge7" presStyleLbl="fgSibTrans2D1" presStyleIdx="6" presStyleCnt="7" custLinFactNeighborX="585" custLinFactNeighborY="-1686"/>
      <dgm:spPr/>
    </dgm:pt>
  </dgm:ptLst>
  <dgm:cxnLst>
    <dgm:cxn modelId="{771AFDF7-DFBE-435F-9E8F-70CA4B6CAB2C}" type="presOf" srcId="{AD07E250-EEEA-4ABB-8559-4C3F27030916}" destId="{BEAE6854-B406-4D7B-8724-544ABBCB5FDC}" srcOrd="1" destOrd="0" presId="urn:microsoft.com/office/officeart/2005/8/layout/cycle8"/>
    <dgm:cxn modelId="{BAB68583-A84C-4D25-8412-B40F8A2FB321}" type="presOf" srcId="{FBC111EA-3425-42E0-AA77-12EB37408B63}" destId="{BC151CAC-B5D9-4EFF-8BDD-95A7D5C1571B}" srcOrd="1" destOrd="0" presId="urn:microsoft.com/office/officeart/2005/8/layout/cycle8"/>
    <dgm:cxn modelId="{7523EB34-40FF-4859-9A14-946208B352E7}" type="presOf" srcId="{E5DF8675-0739-4F04-9A05-7D7B0D7CCC56}" destId="{245E6881-AA02-46E1-ABDE-DD607792447D}" srcOrd="1" destOrd="0" presId="urn:microsoft.com/office/officeart/2005/8/layout/cycle8"/>
    <dgm:cxn modelId="{EC8D6A54-A7F0-422C-B8D7-9E7B90286F06}" srcId="{EB7AD179-FB7C-402A-A5DD-82612499AAFF}" destId="{6E7D4AE4-BE0C-48F2-B3E0-E29308B24928}" srcOrd="4" destOrd="0" parTransId="{9FB72D45-F5D6-4E7F-A7F1-B9166CF1D049}" sibTransId="{7A12F2BA-3868-41F4-907A-3AF91FD1AD42}"/>
    <dgm:cxn modelId="{67C8D951-1786-424A-A113-ED8EF5086F86}" type="presOf" srcId="{FD924B1B-33DB-4C1C-B882-17B2E8C2386E}" destId="{64B9BA70-A0FD-4E9A-92FB-E5A986C12187}" srcOrd="0" destOrd="0" presId="urn:microsoft.com/office/officeart/2005/8/layout/cycle8"/>
    <dgm:cxn modelId="{E6DB48AD-5FAA-4F09-9B16-277DBB523758}" srcId="{EB7AD179-FB7C-402A-A5DD-82612499AAFF}" destId="{FD924B1B-33DB-4C1C-B882-17B2E8C2386E}" srcOrd="5" destOrd="0" parTransId="{65BE86D4-30F7-4EF2-AC80-24A6B1AF8ED1}" sibTransId="{C9C45847-6AA4-4A0C-87DC-8D70FA2C2A05}"/>
    <dgm:cxn modelId="{963DFBE0-B20C-46B8-BA1E-EEB23AA2CE15}" type="presOf" srcId="{24B1D9BB-30ED-40D7-8711-A3B8178C119A}" destId="{3EFA6394-FF09-4D25-9966-A3F1141CC48C}" srcOrd="1" destOrd="0" presId="urn:microsoft.com/office/officeart/2005/8/layout/cycle8"/>
    <dgm:cxn modelId="{60E84D65-F678-4064-B2AF-F911F20DCA89}" type="presOf" srcId="{24B1D9BB-30ED-40D7-8711-A3B8178C119A}" destId="{AE4DFE9B-C926-454F-8235-A31CFD54BEAB}" srcOrd="0" destOrd="0" presId="urn:microsoft.com/office/officeart/2005/8/layout/cycle8"/>
    <dgm:cxn modelId="{1E78D0C5-8D8F-492E-A57A-4A2B94E660EE}" type="presOf" srcId="{FD924B1B-33DB-4C1C-B882-17B2E8C2386E}" destId="{E8E96506-CFD3-4547-8F1C-9038D045C186}" srcOrd="1" destOrd="0" presId="urn:microsoft.com/office/officeart/2005/8/layout/cycle8"/>
    <dgm:cxn modelId="{40ACF520-C95E-4A5B-94D0-114607F13F65}" srcId="{EB7AD179-FB7C-402A-A5DD-82612499AAFF}" destId="{AD07E250-EEEA-4ABB-8559-4C3F27030916}" srcOrd="1" destOrd="0" parTransId="{C79A601B-C703-438D-A403-7A10C2246605}" sibTransId="{AEBBC7BC-48DD-4654-B917-BA95EF91D855}"/>
    <dgm:cxn modelId="{1C425C8E-9A1D-451D-88DE-4E7EC9CD46DF}" type="presOf" srcId="{EB7AD179-FB7C-402A-A5DD-82612499AAFF}" destId="{078099A4-01A7-487A-BEA9-0E1065409777}" srcOrd="0" destOrd="0" presId="urn:microsoft.com/office/officeart/2005/8/layout/cycle8"/>
    <dgm:cxn modelId="{20B19996-19B7-47B9-94B2-D10964D2E1EF}" type="presOf" srcId="{E5DF8675-0739-4F04-9A05-7D7B0D7CCC56}" destId="{5D07F754-BB68-46BF-80BD-8D94E07782B9}" srcOrd="0" destOrd="0" presId="urn:microsoft.com/office/officeart/2005/8/layout/cycle8"/>
    <dgm:cxn modelId="{DBEAADCF-A091-423F-81EF-63A2D5BCDC59}" type="presOf" srcId="{AD07E250-EEEA-4ABB-8559-4C3F27030916}" destId="{A11D0A3C-291A-4B83-B4FE-DAA8880BF1AE}" srcOrd="0" destOrd="0" presId="urn:microsoft.com/office/officeart/2005/8/layout/cycle8"/>
    <dgm:cxn modelId="{973B1118-6CB1-442B-B7B2-666A41CDF408}" type="presOf" srcId="{6E7D4AE4-BE0C-48F2-B3E0-E29308B24928}" destId="{0CE26146-8D58-4673-9013-99B36B627980}" srcOrd="0" destOrd="0" presId="urn:microsoft.com/office/officeart/2005/8/layout/cycle8"/>
    <dgm:cxn modelId="{8D74558A-ACE3-4716-85FE-DCC858F6AEE2}" type="presOf" srcId="{E741C034-6D67-46D5-8D3C-C7CBDD9FFCA4}" destId="{86FE0A9A-A30E-4C3F-8BF8-151FC75DE59F}" srcOrd="1" destOrd="0" presId="urn:microsoft.com/office/officeart/2005/8/layout/cycle8"/>
    <dgm:cxn modelId="{734C65E7-2935-462A-9D70-162626639147}" srcId="{EB7AD179-FB7C-402A-A5DD-82612499AAFF}" destId="{FBC111EA-3425-42E0-AA77-12EB37408B63}" srcOrd="6" destOrd="0" parTransId="{7910D3DC-97DC-42FA-BBD0-02E0FB7E90AB}" sibTransId="{80CD9B7E-2D57-423E-94BC-13435FF5004B}"/>
    <dgm:cxn modelId="{436E8CF3-A24D-42D7-8558-BF5F92F0CE7B}" srcId="{EB7AD179-FB7C-402A-A5DD-82612499AAFF}" destId="{24B1D9BB-30ED-40D7-8711-A3B8178C119A}" srcOrd="3" destOrd="0" parTransId="{EE15B671-768A-4ED0-B6D2-2199ACD4D318}" sibTransId="{E994C942-74EB-4208-BCA9-91E5D8912954}"/>
    <dgm:cxn modelId="{42B84434-339B-4727-8E55-94BDA0F5F005}" type="presOf" srcId="{FBC111EA-3425-42E0-AA77-12EB37408B63}" destId="{DD5F4987-1FD6-47E8-9329-813EB0A4370D}" srcOrd="0" destOrd="0" presId="urn:microsoft.com/office/officeart/2005/8/layout/cycle8"/>
    <dgm:cxn modelId="{AF814D29-FF7D-4860-ADE3-42F9128B04DF}" type="presOf" srcId="{E741C034-6D67-46D5-8D3C-C7CBDD9FFCA4}" destId="{E835A6B6-A219-4B5E-9D7F-1810FA9FD266}" srcOrd="0" destOrd="0" presId="urn:microsoft.com/office/officeart/2005/8/layout/cycle8"/>
    <dgm:cxn modelId="{78F93BA7-C3CF-4914-845E-277C3793FF6E}" type="presOf" srcId="{6E7D4AE4-BE0C-48F2-B3E0-E29308B24928}" destId="{416235BA-6BEA-479C-B45D-199C5F600DD2}" srcOrd="1" destOrd="0" presId="urn:microsoft.com/office/officeart/2005/8/layout/cycle8"/>
    <dgm:cxn modelId="{A26E4EF7-5204-4112-ABF2-408B4EFCC051}" srcId="{EB7AD179-FB7C-402A-A5DD-82612499AAFF}" destId="{E741C034-6D67-46D5-8D3C-C7CBDD9FFCA4}" srcOrd="2" destOrd="0" parTransId="{A8DF4949-50CA-434F-81AF-60D50E7D219F}" sibTransId="{166336F1-7DB2-4D5F-893F-BAC169EE6239}"/>
    <dgm:cxn modelId="{B646CC7C-2BAB-488B-BB6A-1C7C5F8B58BF}" srcId="{EB7AD179-FB7C-402A-A5DD-82612499AAFF}" destId="{E5DF8675-0739-4F04-9A05-7D7B0D7CCC56}" srcOrd="0" destOrd="0" parTransId="{4B9247A8-A72E-452B-9CD5-D84D638FB4FC}" sibTransId="{D2862CF7-E747-4FFA-9DA1-41518252FDA7}"/>
    <dgm:cxn modelId="{2B0B9028-0B00-43D6-9533-C72880E16816}" type="presParOf" srcId="{078099A4-01A7-487A-BEA9-0E1065409777}" destId="{5D07F754-BB68-46BF-80BD-8D94E07782B9}" srcOrd="0" destOrd="0" presId="urn:microsoft.com/office/officeart/2005/8/layout/cycle8"/>
    <dgm:cxn modelId="{56C6386E-CB4B-41E1-A9E8-3614F12E7B3E}" type="presParOf" srcId="{078099A4-01A7-487A-BEA9-0E1065409777}" destId="{E30A255A-5427-4C35-B75C-744069B5A8A1}" srcOrd="1" destOrd="0" presId="urn:microsoft.com/office/officeart/2005/8/layout/cycle8"/>
    <dgm:cxn modelId="{AEAF9FF1-907D-4022-A57C-DDED874F0620}" type="presParOf" srcId="{078099A4-01A7-487A-BEA9-0E1065409777}" destId="{F11D221E-7056-48AB-9B7A-BB9B7A795375}" srcOrd="2" destOrd="0" presId="urn:microsoft.com/office/officeart/2005/8/layout/cycle8"/>
    <dgm:cxn modelId="{ADCC146C-E950-45EB-A8BC-5BC827DDC573}" type="presParOf" srcId="{078099A4-01A7-487A-BEA9-0E1065409777}" destId="{245E6881-AA02-46E1-ABDE-DD607792447D}" srcOrd="3" destOrd="0" presId="urn:microsoft.com/office/officeart/2005/8/layout/cycle8"/>
    <dgm:cxn modelId="{E8109126-1DCF-47C7-9958-41B15A7D0BD1}" type="presParOf" srcId="{078099A4-01A7-487A-BEA9-0E1065409777}" destId="{A11D0A3C-291A-4B83-B4FE-DAA8880BF1AE}" srcOrd="4" destOrd="0" presId="urn:microsoft.com/office/officeart/2005/8/layout/cycle8"/>
    <dgm:cxn modelId="{28AED8BB-5E44-43E8-8FB3-835866010B5B}" type="presParOf" srcId="{078099A4-01A7-487A-BEA9-0E1065409777}" destId="{EC1FCF9C-2264-4C56-A810-F7AFAE6DD461}" srcOrd="5" destOrd="0" presId="urn:microsoft.com/office/officeart/2005/8/layout/cycle8"/>
    <dgm:cxn modelId="{4020B6CA-234C-4A1E-8A89-DDE17EBE0E8C}" type="presParOf" srcId="{078099A4-01A7-487A-BEA9-0E1065409777}" destId="{630316BB-3A77-4378-8A0A-68D05AEF14B8}" srcOrd="6" destOrd="0" presId="urn:microsoft.com/office/officeart/2005/8/layout/cycle8"/>
    <dgm:cxn modelId="{2E53EDAA-2918-4106-8D84-054E7E4A9A1C}" type="presParOf" srcId="{078099A4-01A7-487A-BEA9-0E1065409777}" destId="{BEAE6854-B406-4D7B-8724-544ABBCB5FDC}" srcOrd="7" destOrd="0" presId="urn:microsoft.com/office/officeart/2005/8/layout/cycle8"/>
    <dgm:cxn modelId="{979A81FF-BFA8-40A2-910D-AD2E350EDB36}" type="presParOf" srcId="{078099A4-01A7-487A-BEA9-0E1065409777}" destId="{E835A6B6-A219-4B5E-9D7F-1810FA9FD266}" srcOrd="8" destOrd="0" presId="urn:microsoft.com/office/officeart/2005/8/layout/cycle8"/>
    <dgm:cxn modelId="{C26443D1-D523-459C-A267-EFDC7B63E158}" type="presParOf" srcId="{078099A4-01A7-487A-BEA9-0E1065409777}" destId="{6F0F0F49-58BF-4FE0-9649-5DD02E1834D4}" srcOrd="9" destOrd="0" presId="urn:microsoft.com/office/officeart/2005/8/layout/cycle8"/>
    <dgm:cxn modelId="{CA391586-7E27-40FD-9054-3B10F9679D30}" type="presParOf" srcId="{078099A4-01A7-487A-BEA9-0E1065409777}" destId="{9A9D3864-F23C-4253-B5E1-BD573F6126A0}" srcOrd="10" destOrd="0" presId="urn:microsoft.com/office/officeart/2005/8/layout/cycle8"/>
    <dgm:cxn modelId="{E29D37E5-29D4-43DC-8C21-2E31C37B18BB}" type="presParOf" srcId="{078099A4-01A7-487A-BEA9-0E1065409777}" destId="{86FE0A9A-A30E-4C3F-8BF8-151FC75DE59F}" srcOrd="11" destOrd="0" presId="urn:microsoft.com/office/officeart/2005/8/layout/cycle8"/>
    <dgm:cxn modelId="{8F4C0936-05DA-464E-BC6E-0A9705796CB2}" type="presParOf" srcId="{078099A4-01A7-487A-BEA9-0E1065409777}" destId="{AE4DFE9B-C926-454F-8235-A31CFD54BEAB}" srcOrd="12" destOrd="0" presId="urn:microsoft.com/office/officeart/2005/8/layout/cycle8"/>
    <dgm:cxn modelId="{29CCE59D-D1DD-4AEE-BA11-2668F74A6E13}" type="presParOf" srcId="{078099A4-01A7-487A-BEA9-0E1065409777}" destId="{FB5ACCF6-F346-403B-A616-8D5069DECA86}" srcOrd="13" destOrd="0" presId="urn:microsoft.com/office/officeart/2005/8/layout/cycle8"/>
    <dgm:cxn modelId="{D775C375-F377-4ADC-82B1-1C7453F1A15E}" type="presParOf" srcId="{078099A4-01A7-487A-BEA9-0E1065409777}" destId="{713DD641-8A52-48B7-ADD6-BE8C0A0193F0}" srcOrd="14" destOrd="0" presId="urn:microsoft.com/office/officeart/2005/8/layout/cycle8"/>
    <dgm:cxn modelId="{3561184A-0D7B-46FF-B290-FB2C28D885D7}" type="presParOf" srcId="{078099A4-01A7-487A-BEA9-0E1065409777}" destId="{3EFA6394-FF09-4D25-9966-A3F1141CC48C}" srcOrd="15" destOrd="0" presId="urn:microsoft.com/office/officeart/2005/8/layout/cycle8"/>
    <dgm:cxn modelId="{98A710B0-8776-4F21-8234-74FEF39063E6}" type="presParOf" srcId="{078099A4-01A7-487A-BEA9-0E1065409777}" destId="{0CE26146-8D58-4673-9013-99B36B627980}" srcOrd="16" destOrd="0" presId="urn:microsoft.com/office/officeart/2005/8/layout/cycle8"/>
    <dgm:cxn modelId="{886255A0-6C48-4AC7-9C6F-2A2C8F26CCF7}" type="presParOf" srcId="{078099A4-01A7-487A-BEA9-0E1065409777}" destId="{B4E01A00-E9D8-4FB9-BD83-69CEE7E140EB}" srcOrd="17" destOrd="0" presId="urn:microsoft.com/office/officeart/2005/8/layout/cycle8"/>
    <dgm:cxn modelId="{2026B02F-63F1-4F9D-B290-0101CE4A81AD}" type="presParOf" srcId="{078099A4-01A7-487A-BEA9-0E1065409777}" destId="{52A93C2E-FCE9-46F5-83D4-BD8B38A1A945}" srcOrd="18" destOrd="0" presId="urn:microsoft.com/office/officeart/2005/8/layout/cycle8"/>
    <dgm:cxn modelId="{C00EE67A-774E-4783-9A99-70FE5A40195C}" type="presParOf" srcId="{078099A4-01A7-487A-BEA9-0E1065409777}" destId="{416235BA-6BEA-479C-B45D-199C5F600DD2}" srcOrd="19" destOrd="0" presId="urn:microsoft.com/office/officeart/2005/8/layout/cycle8"/>
    <dgm:cxn modelId="{071F2993-69E8-4F28-8F78-36DFB43B766C}" type="presParOf" srcId="{078099A4-01A7-487A-BEA9-0E1065409777}" destId="{64B9BA70-A0FD-4E9A-92FB-E5A986C12187}" srcOrd="20" destOrd="0" presId="urn:microsoft.com/office/officeart/2005/8/layout/cycle8"/>
    <dgm:cxn modelId="{5AD12CA5-5757-4983-B156-09F7A3DB714E}" type="presParOf" srcId="{078099A4-01A7-487A-BEA9-0E1065409777}" destId="{722E01EB-9CE7-4531-9C7C-75898E4D25D2}" srcOrd="21" destOrd="0" presId="urn:microsoft.com/office/officeart/2005/8/layout/cycle8"/>
    <dgm:cxn modelId="{E250A521-9C94-4BD7-9BAD-959C4F91BBF9}" type="presParOf" srcId="{078099A4-01A7-487A-BEA9-0E1065409777}" destId="{F9ED9083-D2E6-4ACC-A7D8-069D75CE499A}" srcOrd="22" destOrd="0" presId="urn:microsoft.com/office/officeart/2005/8/layout/cycle8"/>
    <dgm:cxn modelId="{D440B89A-87E4-4BCD-B66C-4B5AC134587B}" type="presParOf" srcId="{078099A4-01A7-487A-BEA9-0E1065409777}" destId="{E8E96506-CFD3-4547-8F1C-9038D045C186}" srcOrd="23" destOrd="0" presId="urn:microsoft.com/office/officeart/2005/8/layout/cycle8"/>
    <dgm:cxn modelId="{18794B62-7A51-4876-99F7-917757F5A67E}" type="presParOf" srcId="{078099A4-01A7-487A-BEA9-0E1065409777}" destId="{DD5F4987-1FD6-47E8-9329-813EB0A4370D}" srcOrd="24" destOrd="0" presId="urn:microsoft.com/office/officeart/2005/8/layout/cycle8"/>
    <dgm:cxn modelId="{A62AD7F4-9A23-44E2-82CE-46A9632C48DA}" type="presParOf" srcId="{078099A4-01A7-487A-BEA9-0E1065409777}" destId="{068CFF47-892A-4D3B-9A7F-FF6B39041CA9}" srcOrd="25" destOrd="0" presId="urn:microsoft.com/office/officeart/2005/8/layout/cycle8"/>
    <dgm:cxn modelId="{07C0EBC9-9760-4C5B-BC0B-476446682CA2}" type="presParOf" srcId="{078099A4-01A7-487A-BEA9-0E1065409777}" destId="{506F4FF5-CE84-4A77-998E-003B683F8C70}" srcOrd="26" destOrd="0" presId="urn:microsoft.com/office/officeart/2005/8/layout/cycle8"/>
    <dgm:cxn modelId="{EEAE5467-D98C-4EFE-B1A3-EEE42082382D}" type="presParOf" srcId="{078099A4-01A7-487A-BEA9-0E1065409777}" destId="{BC151CAC-B5D9-4EFF-8BDD-95A7D5C1571B}" srcOrd="27" destOrd="0" presId="urn:microsoft.com/office/officeart/2005/8/layout/cycle8"/>
    <dgm:cxn modelId="{E8E02E1F-FB84-4FF1-AC9E-2B55190B836C}" type="presParOf" srcId="{078099A4-01A7-487A-BEA9-0E1065409777}" destId="{3DD1EC1C-0C64-4D33-ABC6-CE8C42A3C0DB}" srcOrd="28" destOrd="0" presId="urn:microsoft.com/office/officeart/2005/8/layout/cycle8"/>
    <dgm:cxn modelId="{B54C58DC-F875-41D4-9704-AC2B8235FBE1}" type="presParOf" srcId="{078099A4-01A7-487A-BEA9-0E1065409777}" destId="{CFF7FC20-ED00-4327-AC27-ADA825B60681}" srcOrd="29" destOrd="0" presId="urn:microsoft.com/office/officeart/2005/8/layout/cycle8"/>
    <dgm:cxn modelId="{51B679D6-232F-4CCC-A3E5-FDA3E7AAC4E4}" type="presParOf" srcId="{078099A4-01A7-487A-BEA9-0E1065409777}" destId="{5480627E-8304-4E56-9802-E7186BD55F10}" srcOrd="30" destOrd="0" presId="urn:microsoft.com/office/officeart/2005/8/layout/cycle8"/>
    <dgm:cxn modelId="{DD0E7E78-D7BB-47DD-9ADC-78729E94F2C5}" type="presParOf" srcId="{078099A4-01A7-487A-BEA9-0E1065409777}" destId="{87C42002-79D9-40EA-A4F0-DB004C3869D5}" srcOrd="31" destOrd="0" presId="urn:microsoft.com/office/officeart/2005/8/layout/cycle8"/>
    <dgm:cxn modelId="{7CF7D8BC-461E-428A-B255-DF1E6EDDA315}" type="presParOf" srcId="{078099A4-01A7-487A-BEA9-0E1065409777}" destId="{844CCC94-8553-4AD0-9499-79C40B7AC9E5}" srcOrd="32" destOrd="0" presId="urn:microsoft.com/office/officeart/2005/8/layout/cycle8"/>
    <dgm:cxn modelId="{73176AB3-EFB6-4168-93BC-CC5AC89C5B15}" type="presParOf" srcId="{078099A4-01A7-487A-BEA9-0E1065409777}" destId="{1CF7C603-6938-45AB-B33E-21C64249D01E}" srcOrd="33" destOrd="0" presId="urn:microsoft.com/office/officeart/2005/8/layout/cycle8"/>
    <dgm:cxn modelId="{A0AB7976-A641-4425-8E9B-9011A95C694D}" type="presParOf" srcId="{078099A4-01A7-487A-BEA9-0E1065409777}" destId="{920ED20F-2F22-4B47-B4C4-C36CB97D5A52}" srcOrd="34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7F754-BB68-46BF-80BD-8D94E07782B9}">
      <dsp:nvSpPr>
        <dsp:cNvPr id="0" name=""/>
        <dsp:cNvSpPr/>
      </dsp:nvSpPr>
      <dsp:spPr>
        <a:xfrm>
          <a:off x="1752533" y="387871"/>
          <a:ext cx="4899424" cy="4899424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Панельдік сессия </a:t>
          </a:r>
          <a:endParaRPr lang="ru-RU" sz="15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6481" y="842817"/>
        <a:ext cx="1166529" cy="933223"/>
      </dsp:txXfrm>
    </dsp:sp>
    <dsp:sp modelId="{A11D0A3C-291A-4B83-B4FE-DAA8880BF1AE}">
      <dsp:nvSpPr>
        <dsp:cNvPr id="0" name=""/>
        <dsp:cNvSpPr/>
      </dsp:nvSpPr>
      <dsp:spPr>
        <a:xfrm>
          <a:off x="1815526" y="466611"/>
          <a:ext cx="4899424" cy="4899424"/>
        </a:xfrm>
        <a:prstGeom prst="pie">
          <a:avLst>
            <a:gd name="adj1" fmla="val 19285716"/>
            <a:gd name="adj2" fmla="val 7714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Педагогикалық проспект</a:t>
          </a:r>
          <a:endParaRPr lang="ru-RU" sz="1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3051" y="2242653"/>
        <a:ext cx="1341509" cy="816570"/>
      </dsp:txXfrm>
    </dsp:sp>
    <dsp:sp modelId="{E835A6B6-A219-4B5E-9D7F-1810FA9FD266}">
      <dsp:nvSpPr>
        <dsp:cNvPr id="0" name=""/>
        <dsp:cNvSpPr/>
      </dsp:nvSpPr>
      <dsp:spPr>
        <a:xfrm>
          <a:off x="1616889" y="565766"/>
          <a:ext cx="5251202" cy="4899424"/>
        </a:xfrm>
        <a:prstGeom prst="pie">
          <a:avLst>
            <a:gd name="adj1" fmla="val 771428"/>
            <a:gd name="adj2" fmla="val 38571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Дискуссиялық алаң</a:t>
          </a:r>
          <a:endParaRPr lang="ru-RU" sz="1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88911" y="3467509"/>
        <a:ext cx="1250286" cy="904060"/>
      </dsp:txXfrm>
    </dsp:sp>
    <dsp:sp modelId="{AE4DFE9B-C926-454F-8235-A31CFD54BEAB}">
      <dsp:nvSpPr>
        <dsp:cNvPr id="0" name=""/>
        <dsp:cNvSpPr/>
      </dsp:nvSpPr>
      <dsp:spPr>
        <a:xfrm>
          <a:off x="1701789" y="609511"/>
          <a:ext cx="4899424" cy="4899424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Республикалық </a:t>
          </a:r>
          <a:r>
            <a:rPr lang="kk-KZ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семинар</a:t>
          </a:r>
          <a:endParaRPr lang="ru-RU" sz="1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82818" y="4459059"/>
        <a:ext cx="1137366" cy="816570"/>
      </dsp:txXfrm>
    </dsp:sp>
    <dsp:sp modelId="{0CE26146-8D58-4673-9013-99B36B627980}">
      <dsp:nvSpPr>
        <dsp:cNvPr id="0" name=""/>
        <dsp:cNvSpPr/>
      </dsp:nvSpPr>
      <dsp:spPr>
        <a:xfrm>
          <a:off x="1610800" y="565766"/>
          <a:ext cx="4899424" cy="4899424"/>
        </a:xfrm>
        <a:prstGeom prst="pie">
          <a:avLst>
            <a:gd name="adj1" fmla="val 6942858"/>
            <a:gd name="adj2" fmla="val 1002857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Педагогикалық</a:t>
          </a:r>
          <a:r>
            <a:rPr lang="kk-KZ" sz="1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идеялар аукционы </a:t>
          </a:r>
          <a:endParaRPr lang="ru-RU" sz="1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97564" y="3467509"/>
        <a:ext cx="1166529" cy="904060"/>
      </dsp:txXfrm>
    </dsp:sp>
    <dsp:sp modelId="{64B9BA70-A0FD-4E9A-92FB-E5A986C12187}">
      <dsp:nvSpPr>
        <dsp:cNvPr id="0" name=""/>
        <dsp:cNvSpPr/>
      </dsp:nvSpPr>
      <dsp:spPr>
        <a:xfrm>
          <a:off x="1556843" y="195159"/>
          <a:ext cx="4961842" cy="5442329"/>
        </a:xfrm>
        <a:prstGeom prst="pie">
          <a:avLst>
            <a:gd name="adj1" fmla="val 10028574"/>
            <a:gd name="adj2" fmla="val 1311428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Ашық есік күні </a:t>
          </a:r>
          <a:endParaRPr lang="ru-RU" sz="15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0168" y="2168003"/>
        <a:ext cx="1358599" cy="907054"/>
      </dsp:txXfrm>
    </dsp:sp>
    <dsp:sp modelId="{DD5F4987-1FD6-47E8-9329-813EB0A4370D}">
      <dsp:nvSpPr>
        <dsp:cNvPr id="0" name=""/>
        <dsp:cNvSpPr/>
      </dsp:nvSpPr>
      <dsp:spPr>
        <a:xfrm>
          <a:off x="1651045" y="387871"/>
          <a:ext cx="4899424" cy="4899424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Облыстық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семинар</a:t>
          </a:r>
          <a:endParaRPr lang="ru-RU" sz="15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9992" y="842817"/>
        <a:ext cx="1166529" cy="933223"/>
      </dsp:txXfrm>
    </dsp:sp>
    <dsp:sp modelId="{3DD1EC1C-0C64-4D33-ABC6-CE8C42A3C0DB}">
      <dsp:nvSpPr>
        <dsp:cNvPr id="0" name=""/>
        <dsp:cNvSpPr/>
      </dsp:nvSpPr>
      <dsp:spPr>
        <a:xfrm>
          <a:off x="1448991" y="84573"/>
          <a:ext cx="5506019" cy="5506019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7FC20-ED00-4327-AC27-ADA825B60681}">
      <dsp:nvSpPr>
        <dsp:cNvPr id="0" name=""/>
        <dsp:cNvSpPr/>
      </dsp:nvSpPr>
      <dsp:spPr>
        <a:xfrm>
          <a:off x="1512380" y="163662"/>
          <a:ext cx="5506019" cy="5506019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0627E-8304-4E56-9802-E7186BD55F10}">
      <dsp:nvSpPr>
        <dsp:cNvPr id="0" name=""/>
        <dsp:cNvSpPr/>
      </dsp:nvSpPr>
      <dsp:spPr>
        <a:xfrm>
          <a:off x="1488167" y="262587"/>
          <a:ext cx="5506019" cy="5506019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42002-79D9-40EA-A4F0-DB004C3869D5}">
      <dsp:nvSpPr>
        <dsp:cNvPr id="0" name=""/>
        <dsp:cNvSpPr/>
      </dsp:nvSpPr>
      <dsp:spPr>
        <a:xfrm>
          <a:off x="1398491" y="306086"/>
          <a:ext cx="5506019" cy="5506019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CCC94-8553-4AD0-9499-79C40B7AC9E5}">
      <dsp:nvSpPr>
        <dsp:cNvPr id="0" name=""/>
        <dsp:cNvSpPr/>
      </dsp:nvSpPr>
      <dsp:spPr>
        <a:xfrm>
          <a:off x="1201495" y="227239"/>
          <a:ext cx="5717891" cy="5576717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7C603-6938-45AB-B33E-21C64249D01E}">
      <dsp:nvSpPr>
        <dsp:cNvPr id="0" name=""/>
        <dsp:cNvSpPr/>
      </dsp:nvSpPr>
      <dsp:spPr>
        <a:xfrm>
          <a:off x="1284371" y="161447"/>
          <a:ext cx="5506019" cy="5506019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ED20F-2F22-4B47-B4C4-C36CB97D5A52}">
      <dsp:nvSpPr>
        <dsp:cNvPr id="0" name=""/>
        <dsp:cNvSpPr/>
      </dsp:nvSpPr>
      <dsp:spPr>
        <a:xfrm>
          <a:off x="1380202" y="-8258"/>
          <a:ext cx="5506019" cy="5506019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FDAED-91DB-461C-BB11-95E9CF011D1F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B730E-4084-46AB-8C70-8D496691F4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7787-274B-4C4D-B9FD-3C17026A58BA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852-56DB-40C9-8BD2-5698D66A8F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7787-274B-4C4D-B9FD-3C17026A58BA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852-56DB-40C9-8BD2-5698D66A8F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7787-274B-4C4D-B9FD-3C17026A58BA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852-56DB-40C9-8BD2-5698D66A8F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7787-274B-4C4D-B9FD-3C17026A58BA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852-56DB-40C9-8BD2-5698D66A8F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7787-274B-4C4D-B9FD-3C17026A58BA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852-56DB-40C9-8BD2-5698D66A8F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7787-274B-4C4D-B9FD-3C17026A58BA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852-56DB-40C9-8BD2-5698D66A8F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7787-274B-4C4D-B9FD-3C17026A58BA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852-56DB-40C9-8BD2-5698D66A8F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7787-274B-4C4D-B9FD-3C17026A58BA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852-56DB-40C9-8BD2-5698D66A8F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7787-274B-4C4D-B9FD-3C17026A58BA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852-56DB-40C9-8BD2-5698D66A8F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7787-274B-4C4D-B9FD-3C17026A58BA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852-56DB-40C9-8BD2-5698D66A8F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7787-274B-4C4D-B9FD-3C17026A58BA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9B852-56DB-40C9-8BD2-5698D66A8F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07787-274B-4C4D-B9FD-3C17026A58BA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9B852-56DB-40C9-8BD2-5698D66A8F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54538" cy="7101408"/>
          </a:xfrm>
          <a:prstGeom prst="rect">
            <a:avLst/>
          </a:prstGeom>
        </p:spPr>
      </p:pic>
      <p:sp>
        <p:nvSpPr>
          <p:cNvPr id="7" name="Блок-схема: процесс 6"/>
          <p:cNvSpPr/>
          <p:nvPr/>
        </p:nvSpPr>
        <p:spPr>
          <a:xfrm>
            <a:off x="1115616" y="1913027"/>
            <a:ext cx="1800200" cy="280831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Инновациялық әдістемелік орталықтар құру арқылы мектепке дейінгі білім беру ұйымдарына инновациялық технологияларды енгізу, педагогтардың кәсіби құзыреттіліктерін арттыру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525010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i="1" dirty="0" smtClean="0">
                <a:solidFill>
                  <a:srgbClr val="002060"/>
                </a:solidFill>
              </a:rPr>
              <a:t>Мақсаты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4154405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200" b="1" i="1" dirty="0" smtClean="0">
                <a:solidFill>
                  <a:srgbClr val="002060"/>
                </a:solidFill>
              </a:rPr>
              <a:t>Міндеті</a:t>
            </a:r>
            <a:endParaRPr lang="ru-RU" sz="22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6276" y="5122853"/>
            <a:ext cx="12601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700" b="1" i="1" dirty="0" smtClean="0">
                <a:solidFill>
                  <a:srgbClr val="002060"/>
                </a:solidFill>
              </a:rPr>
              <a:t>Күтілетін нәтиже </a:t>
            </a:r>
            <a:endParaRPr lang="ru-RU" sz="1700" b="1" i="1" dirty="0">
              <a:solidFill>
                <a:srgbClr val="002060"/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635896" y="1196752"/>
            <a:ext cx="2232248" cy="2763688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 </a:t>
            </a:r>
            <a:r>
              <a:rPr lang="kk-K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 білім беру ұйымдарына инновациялық технологияларды енгізу арқылы </a:t>
            </a:r>
            <a:r>
              <a:rPr lang="kk-KZ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 үдерісін жаңғырту;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Инновациялық </a:t>
            </a:r>
            <a:r>
              <a:rPr lang="kk-K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технологияларды меңгеру және енгізу;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Мектепке </a:t>
            </a:r>
            <a:r>
              <a:rPr lang="kk-K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 білім беру </a:t>
            </a:r>
            <a:r>
              <a:rPr lang="kk-KZ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 </a:t>
            </a:r>
            <a:r>
              <a:rPr lang="kk-K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педагогтерінің кәсіби шеберлігін </a:t>
            </a:r>
            <a:r>
              <a:rPr lang="kk-KZ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жетілдіру;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kk-KZ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Мектепке </a:t>
            </a:r>
            <a:r>
              <a:rPr lang="kk-K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 білім беру ұйымдарын инновациялық қызметке тарту</a:t>
            </a:r>
            <a:r>
              <a:rPr lang="kk-KZ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/>
            <a:r>
              <a:rPr lang="kk-KZ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Озық инновациялық тәжірибені </a:t>
            </a:r>
            <a:r>
              <a:rPr lang="kk-K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жалпылау, </a:t>
            </a:r>
            <a:r>
              <a:rPr lang="kk-KZ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тарату.</a:t>
            </a:r>
            <a:r>
              <a:rPr lang="kk-K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6732240" y="1196752"/>
            <a:ext cx="1800200" cy="3489951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Педагогтердің </a:t>
            </a:r>
            <a:r>
              <a:rPr lang="kk-K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біліктілігі мен кәсіби </a:t>
            </a:r>
            <a:r>
              <a:rPr lang="kk-KZ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құзыреттілік </a:t>
            </a:r>
            <a:r>
              <a:rPr lang="kk-K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 </a:t>
            </a:r>
            <a:r>
              <a:rPr lang="kk-KZ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артады;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Мектепке </a:t>
            </a:r>
            <a:r>
              <a:rPr lang="kk-K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 </a:t>
            </a:r>
            <a:r>
              <a:rPr lang="kk-KZ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ұйымдардың </a:t>
            </a:r>
            <a:r>
              <a:rPr lang="kk-K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инновациялық қызметі жетіледі;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Жаңа </a:t>
            </a:r>
            <a:r>
              <a:rPr lang="kk-K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инновациялық технологияларды </a:t>
            </a:r>
            <a:r>
              <a:rPr lang="kk-KZ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меңгерген, </a:t>
            </a:r>
            <a:r>
              <a:rPr lang="kk-K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жаңашыл </a:t>
            </a:r>
            <a:r>
              <a:rPr lang="kk-KZ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 қалыптасады, заттық  </a:t>
            </a:r>
            <a:r>
              <a:rPr lang="kk-K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дамытушы білім ортасы құрылады;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Мектепке </a:t>
            </a:r>
            <a:r>
              <a:rPr lang="kk-K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 білім беру ұйымдарының  білім беру үдерісінің мазмұны </a:t>
            </a:r>
            <a:r>
              <a:rPr lang="kk-KZ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жаңарады</a:t>
            </a:r>
            <a:r>
              <a:rPr lang="kk-K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2915816" y="4585292"/>
            <a:ext cx="3645405" cy="1153113"/>
          </a:xfrm>
          <a:prstGeom prst="foldedCorner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«Инновациялық қозғалыс» </a:t>
            </a:r>
            <a:r>
              <a:rPr lang="kk-KZ" alt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жобасы</a:t>
            </a:r>
            <a:endParaRPr lang="ru-RU" sz="2400" dirty="0"/>
          </a:p>
        </p:txBody>
      </p:sp>
      <p:pic>
        <p:nvPicPr>
          <p:cNvPr id="15" name="Рисунок 14"/>
          <p:cNvPicPr/>
          <p:nvPr/>
        </p:nvPicPr>
        <p:blipFill>
          <a:blip r:embed="rId3"/>
          <a:stretch>
            <a:fillRect/>
          </a:stretch>
        </p:blipFill>
        <p:spPr>
          <a:xfrm>
            <a:off x="1547664" y="1068938"/>
            <a:ext cx="936104" cy="7920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7" name="Загнутый угол 16"/>
          <p:cNvSpPr/>
          <p:nvPr/>
        </p:nvSpPr>
        <p:spPr>
          <a:xfrm>
            <a:off x="3059832" y="5777587"/>
            <a:ext cx="1667437" cy="1080413"/>
          </a:xfrm>
          <a:prstGeom prst="foldedCorner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Жоба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мерзімі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Ұзақ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мерзімді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2015-2020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жж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4932040" y="5805264"/>
            <a:ext cx="1629181" cy="1002961"/>
          </a:xfrm>
          <a:prstGeom prst="foldedCorner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Жобаға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қатысушылар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Мектепке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дейінгі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ұйым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педагогтері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39752" y="692696"/>
            <a:ext cx="6624736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Талдықорған қаласы </a:t>
            </a:r>
            <a:r>
              <a:rPr lang="kk-KZ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kk-KZ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құрама үлгідегі балабақша  </a:t>
            </a:r>
            <a:endParaRPr lang="kk-KZ" sz="15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kk-KZ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 сақтау технологиясы</a:t>
            </a:r>
            <a:endParaRPr lang="ru-RU" sz="1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73403" y="1502627"/>
            <a:ext cx="6624736" cy="57606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 «Күншуақ» </a:t>
            </a:r>
            <a:r>
              <a:rPr lang="kk-KZ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бөбекжай-балабақшасы  </a:t>
            </a:r>
            <a:r>
              <a:rPr lang="kk-KZ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«Мария Монтессори әдістемесі»</a:t>
            </a:r>
            <a:endParaRPr lang="ru-RU" sz="1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73403" y="2132856"/>
            <a:ext cx="6624736" cy="66623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kk-KZ" sz="15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kk-KZ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Талдықорған қаласы </a:t>
            </a:r>
            <a:r>
              <a:rPr lang="kk-KZ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 «</a:t>
            </a:r>
            <a:r>
              <a:rPr lang="kk-KZ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Балбөбек» </a:t>
            </a:r>
            <a:r>
              <a:rPr lang="kk-KZ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ясли-балабақшасы мен Панфилов </a:t>
            </a:r>
            <a:r>
              <a:rPr lang="kk-KZ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ауданы </a:t>
            </a:r>
            <a:r>
              <a:rPr lang="kk-KZ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«Арай» балабақшасы </a:t>
            </a:r>
            <a:r>
              <a:rPr lang="kk-KZ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«Тәй-тәй технологиясы»</a:t>
            </a:r>
            <a:endParaRPr lang="ru-RU" sz="1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7945" y="2852936"/>
            <a:ext cx="6624736" cy="52189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kk-KZ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Талдықорған қаласы №</a:t>
            </a:r>
            <a:r>
              <a:rPr lang="kk-KZ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«Арман»  балабақшасында Н.А.Зайцев әдістемесі </a:t>
            </a:r>
            <a:endParaRPr lang="ru-RU" sz="1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39752" y="3429000"/>
            <a:ext cx="6624736" cy="5718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Талдықорған қаласы №7 ясли бақшасында </a:t>
            </a:r>
            <a:r>
              <a:rPr lang="kk-KZ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«ТРИЗ технологиясы» </a:t>
            </a:r>
            <a:endParaRPr lang="ru-RU" sz="1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39752" y="4077072"/>
            <a:ext cx="6624736" cy="54006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Талдықорған қаласы №11 Құлыншақ аралас балабақшасы </a:t>
            </a:r>
          </a:p>
          <a:p>
            <a:pPr lvl="0" algn="ctr"/>
            <a:r>
              <a:rPr lang="kk-KZ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«Инклюзивті білім беру</a:t>
            </a:r>
            <a:r>
              <a:rPr lang="kk-KZ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18823" y="4653136"/>
            <a:ext cx="6624736" cy="64807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Талдықорған қаласы, «Бәйтерек» балабақшасы мен Жамбыл ауданы  «Айгөлек» балабақшасы «В.Воскобовичтің  дамытушы» ойындары»  </a:t>
            </a:r>
            <a:endParaRPr lang="ru-RU" sz="1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73403" y="5373216"/>
            <a:ext cx="6624736" cy="64807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Қаратал ауданы </a:t>
            </a:r>
            <a:r>
              <a:rPr lang="kk-KZ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«Балбөбек» баөбекжай-балабақшасы «Лепбук </a:t>
            </a:r>
            <a:r>
              <a:rPr lang="kk-KZ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 құралы»</a:t>
            </a:r>
            <a:endParaRPr lang="ru-RU" sz="1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73403" y="6093296"/>
            <a:ext cx="6663093" cy="648071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Сарқан </a:t>
            </a:r>
            <a:r>
              <a:rPr lang="kk-KZ" sz="1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ауданы «Балдырған» балабақшасы «Жобалау </a:t>
            </a:r>
            <a:r>
              <a:rPr lang="kk-KZ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әдістемесі»</a:t>
            </a:r>
            <a:endParaRPr lang="ru-RU" sz="1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008" y="138118"/>
            <a:ext cx="9036496" cy="338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«Инновациялық қозғалыс» жобасы аясында ашылған инновациялық әдістемелік орталықтар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4" descr="D:\ВсеДанныеНеСтирать\Рабочий стол\Фото готовый садик\IMG_5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10256"/>
            <a:ext cx="1980802" cy="1299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3" y="3645024"/>
            <a:ext cx="2092683" cy="1404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D:\ВсеДанныеНеСтирать\Desktop\IMG-20210205-WA0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134" y="2041048"/>
            <a:ext cx="2065218" cy="1459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8" y="5263519"/>
            <a:ext cx="2065218" cy="151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03260127"/>
              </p:ext>
            </p:extLst>
          </p:nvPr>
        </p:nvGraphicFramePr>
        <p:xfrm>
          <a:off x="590391" y="422745"/>
          <a:ext cx="842493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52231"/>
            <a:ext cx="2009756" cy="1846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89" y="5013176"/>
            <a:ext cx="2153771" cy="16561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851081"/>
            <a:ext cx="1851039" cy="1818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74" y="422745"/>
            <a:ext cx="1642622" cy="1998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4" y="2974498"/>
            <a:ext cx="1822654" cy="1822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852937"/>
            <a:ext cx="1691680" cy="15700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TextBox 13"/>
          <p:cNvSpPr txBox="1"/>
          <p:nvPr/>
        </p:nvSpPr>
        <p:spPr>
          <a:xfrm>
            <a:off x="971600" y="122729"/>
            <a:ext cx="6388888" cy="3539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 аясында облыстық, аудандық деңгейде 53 іс-шара өтті</a:t>
            </a:r>
            <a:endParaRPr lang="ru-RU" sz="1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8058" y="6255393"/>
            <a:ext cx="3909601" cy="3539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4398 - педагог қамтылды</a:t>
            </a:r>
            <a:endParaRPr lang="ru-RU" sz="1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9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6394"/>
            <a:ext cx="9144793" cy="6870787"/>
          </a:xfrm>
          <a:prstGeom prst="rect">
            <a:avLst/>
          </a:prstGeom>
        </p:spPr>
      </p:pic>
      <p:pic>
        <p:nvPicPr>
          <p:cNvPr id="1027" name="Picture 3" descr="C:\ДИНАРА ПСИхолог\Флешка документ\курс ноутбук\Таныстырылымдар\Дикошка\Суреттер\Человечки\Ep4SsyzG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928919"/>
            <a:ext cx="2115111" cy="14919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6228977" y="5229200"/>
            <a:ext cx="2303463" cy="7143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kk-KZ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</a:t>
            </a:r>
            <a:r>
              <a:rPr lang="kk-KZ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ӨРЛЕУ” БАҰО АҚ</a:t>
            </a:r>
            <a:endParaRPr lang="ru-RU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940152" y="2159821"/>
            <a:ext cx="3054737" cy="177323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kk-KZ" sz="1400" b="1" dirty="0" smtClean="0">
                <a:latin typeface="Century Gothic" pitchFamily="34" charset="0"/>
                <a:ea typeface="+mj-ea"/>
                <a:cs typeface="Times New Roman" pitchFamily="18" charset="0"/>
              </a:rPr>
              <a:t>ЖОО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kk-KZ" sz="1400" b="1" dirty="0" smtClean="0"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lang="kk-KZ" sz="1400" b="1" dirty="0">
                <a:latin typeface="Arial" pitchFamily="34" charset="0"/>
                <a:ea typeface="+mj-ea"/>
                <a:cs typeface="Arial" pitchFamily="34" charset="0"/>
              </a:rPr>
              <a:t>І. Жансүгіров атындағы ЖМУ, </a:t>
            </a:r>
            <a:r>
              <a:rPr lang="kk-KZ" sz="1400" b="1" dirty="0" smtClean="0">
                <a:latin typeface="Arial" pitchFamily="34" charset="0"/>
                <a:ea typeface="+mj-ea"/>
                <a:cs typeface="Arial" pitchFamily="34" charset="0"/>
              </a:rPr>
              <a:t>Абай атындағы Қазақ Ұлттық педагогикалық университеті, Қазақ  қыздар </a:t>
            </a:r>
            <a:r>
              <a:rPr lang="kk-KZ" sz="1400" b="1" dirty="0">
                <a:latin typeface="Arial" pitchFamily="34" charset="0"/>
                <a:ea typeface="+mj-ea"/>
                <a:cs typeface="Arial" pitchFamily="34" charset="0"/>
              </a:rPr>
              <a:t>педагогикалық </a:t>
            </a:r>
            <a:r>
              <a:rPr lang="kk-KZ" sz="1400" b="1" dirty="0" smtClean="0">
                <a:latin typeface="Arial" pitchFamily="34" charset="0"/>
                <a:ea typeface="+mj-ea"/>
                <a:cs typeface="Arial" pitchFamily="34" charset="0"/>
              </a:rPr>
              <a:t> университеті)</a:t>
            </a:r>
            <a:endParaRPr lang="ru-RU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9" name="Picture 2" descr="http://orleu-edu.kz/Images/ger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932659"/>
            <a:ext cx="1440159" cy="137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4" descr="https://www.taldyk.info/media/k2/items/cache/020288598d1bb28bbf127183343c8fbe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029593"/>
            <a:ext cx="2186076" cy="144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Прямоугольник 25"/>
          <p:cNvSpPr>
            <a:spLocks noChangeArrowheads="1"/>
          </p:cNvSpPr>
          <p:nvPr/>
        </p:nvSpPr>
        <p:spPr bwMode="auto">
          <a:xfrm>
            <a:off x="611560" y="2453987"/>
            <a:ext cx="2892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latin typeface="Century Gothic" pitchFamily="34" charset="0"/>
                <a:cs typeface="Times New Roman" pitchFamily="18" charset="0"/>
              </a:rPr>
              <a:t>“Назарбаев Зияткерлік мектептері” </a:t>
            </a:r>
            <a:endParaRPr lang="kk-KZ" sz="1600" b="1" dirty="0" smtClean="0">
              <a:latin typeface="Century Gothic" pitchFamily="34" charset="0"/>
              <a:cs typeface="Times New Roman" pitchFamily="18" charset="0"/>
            </a:endParaRPr>
          </a:p>
          <a:p>
            <a:pPr algn="ctr"/>
            <a:r>
              <a:rPr lang="kk-KZ" sz="1600" b="1" dirty="0" smtClean="0">
                <a:latin typeface="Century Gothic" pitchFamily="34" charset="0"/>
                <a:cs typeface="Times New Roman" pitchFamily="18" charset="0"/>
              </a:rPr>
              <a:t>ДББҰ </a:t>
            </a:r>
            <a:r>
              <a:rPr lang="kk-KZ" sz="1600" b="1" dirty="0">
                <a:latin typeface="Century Gothic" pitchFamily="34" charset="0"/>
                <a:cs typeface="Times New Roman" pitchFamily="18" charset="0"/>
              </a:rPr>
              <a:t>ПШО</a:t>
            </a:r>
            <a:endParaRPr lang="ru-RU" sz="16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082" name="Прямоугольник 26"/>
          <p:cNvSpPr>
            <a:spLocks noChangeArrowheads="1"/>
          </p:cNvSpPr>
          <p:nvPr/>
        </p:nvSpPr>
        <p:spPr bwMode="auto">
          <a:xfrm>
            <a:off x="1151086" y="4758243"/>
            <a:ext cx="18367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1600" b="1" dirty="0" smtClean="0">
                <a:latin typeface="Century Gothic" pitchFamily="34" charset="0"/>
                <a:cs typeface="Times New Roman" pitchFamily="18" charset="0"/>
              </a:rPr>
              <a:t>Назарбаев </a:t>
            </a:r>
            <a:r>
              <a:rPr lang="kk-KZ" sz="1600" b="1" dirty="0">
                <a:latin typeface="Century Gothic" pitchFamily="34" charset="0"/>
                <a:cs typeface="Times New Roman" pitchFamily="18" charset="0"/>
              </a:rPr>
              <a:t>Зияткерлік </a:t>
            </a:r>
            <a:r>
              <a:rPr lang="kk-KZ" sz="1600" b="1" dirty="0" smtClean="0">
                <a:latin typeface="Century Gothic" pitchFamily="34" charset="0"/>
                <a:cs typeface="Times New Roman" pitchFamily="18" charset="0"/>
              </a:rPr>
              <a:t>мектептері</a:t>
            </a:r>
            <a:endParaRPr lang="ru-RU" sz="1600" b="1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29" name="Picture 2" descr="C:\ДИНАРА ПСИхолог\Флешка документ\курс ноутбук\Таныстырылымдар\Дикошка\Суреттер\Человечки\3123664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068960"/>
            <a:ext cx="2176952" cy="1878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255589" y="620688"/>
            <a:ext cx="87836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570" y="1573827"/>
            <a:ext cx="2620495" cy="24312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4337" y="4007538"/>
            <a:ext cx="2310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«Мектепке дейінгі балалық шақ» Республикалық орталығы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нутый угол 15"/>
          <p:cNvSpPr/>
          <p:nvPr/>
        </p:nvSpPr>
        <p:spPr>
          <a:xfrm>
            <a:off x="107504" y="177936"/>
            <a:ext cx="8931722" cy="680836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«Инновациялық қозғалыс» жобасы аясындағы серіктестік жұмыстары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15500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344</Words>
  <Application>Microsoft Office PowerPoint</Application>
  <PresentationFormat>Экран (4:3)</PresentationFormat>
  <Paragraphs>51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95</cp:revision>
  <dcterms:created xsi:type="dcterms:W3CDTF">2021-04-20T05:16:13Z</dcterms:created>
  <dcterms:modified xsi:type="dcterms:W3CDTF">2021-09-30T08:09:44Z</dcterms:modified>
</cp:coreProperties>
</file>